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35"/>
  </p:notesMasterIdLst>
  <p:handoutMasterIdLst>
    <p:handoutMasterId r:id="rId36"/>
  </p:handoutMasterIdLst>
  <p:sldIdLst>
    <p:sldId id="256" r:id="rId2"/>
    <p:sldId id="345" r:id="rId3"/>
    <p:sldId id="346" r:id="rId4"/>
    <p:sldId id="347" r:id="rId5"/>
    <p:sldId id="348" r:id="rId6"/>
    <p:sldId id="385" r:id="rId7"/>
    <p:sldId id="286" r:id="rId8"/>
    <p:sldId id="276" r:id="rId9"/>
    <p:sldId id="278" r:id="rId10"/>
    <p:sldId id="349" r:id="rId11"/>
    <p:sldId id="285" r:id="rId12"/>
    <p:sldId id="350" r:id="rId13"/>
    <p:sldId id="384" r:id="rId14"/>
    <p:sldId id="352" r:id="rId15"/>
    <p:sldId id="353" r:id="rId16"/>
    <p:sldId id="354" r:id="rId17"/>
    <p:sldId id="355" r:id="rId18"/>
    <p:sldId id="356" r:id="rId19"/>
    <p:sldId id="357" r:id="rId20"/>
    <p:sldId id="358" r:id="rId21"/>
    <p:sldId id="364" r:id="rId22"/>
    <p:sldId id="363" r:id="rId23"/>
    <p:sldId id="359" r:id="rId24"/>
    <p:sldId id="360" r:id="rId25"/>
    <p:sldId id="361" r:id="rId26"/>
    <p:sldId id="362" r:id="rId27"/>
    <p:sldId id="386" r:id="rId28"/>
    <p:sldId id="387" r:id="rId29"/>
    <p:sldId id="388" r:id="rId30"/>
    <p:sldId id="389" r:id="rId31"/>
    <p:sldId id="390" r:id="rId32"/>
    <p:sldId id="391" r:id="rId33"/>
    <p:sldId id="392" r:id="rId34"/>
  </p:sldIdLst>
  <p:sldSz cx="9144000" cy="6858000" type="screen4x3"/>
  <p:notesSz cx="7099300" cy="10234613"/>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EEE"/>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387"/>
    <p:restoredTop sz="95280" autoAdjust="0"/>
  </p:normalViewPr>
  <p:slideViewPr>
    <p:cSldViewPr>
      <p:cViewPr varScale="1">
        <p:scale>
          <a:sx n="108" d="100"/>
          <a:sy n="108" d="100"/>
        </p:scale>
        <p:origin x="2136" y="20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_rels/data3.xml.rels><?xml version="1.0" encoding="UTF-8" standalone="yes"?>
<Relationships xmlns="http://schemas.openxmlformats.org/package/2006/relationships"><Relationship Id="rId1" Type="http://schemas.openxmlformats.org/officeDocument/2006/relationships/image" Target="../media/image17.png"/></Relationships>
</file>

<file path=ppt/diagrams/_rels/data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image" Target="../media/image17.png"/></Relationships>
</file>

<file path=ppt/diagrams/_rels/data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diagrams/_rels/drawing3.xml.rels><?xml version="1.0" encoding="UTF-8" standalone="yes"?>
<Relationships xmlns="http://schemas.openxmlformats.org/package/2006/relationships"><Relationship Id="rId1" Type="http://schemas.openxmlformats.org/officeDocument/2006/relationships/image" Target="../media/image17.png"/></Relationships>
</file>

<file path=ppt/diagrams/_rels/drawing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image" Target="../media/image17.png"/></Relationships>
</file>

<file path=ppt/diagrams/_rels/drawing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C4B9EE-7553-4A5E-BE0C-BD348C0F21CA}"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64199457-FE6A-49B5-BC21-E0BB3439F1E1}">
      <dgm:prSet/>
      <dgm:spPr>
        <a:gradFill rotWithShape="0">
          <a:gsLst>
            <a:gs pos="0">
              <a:schemeClr val="accent1">
                <a:lumMod val="50000"/>
              </a:schemeClr>
            </a:gs>
            <a:gs pos="80000">
              <a:schemeClr val="accent1">
                <a:lumMod val="90000"/>
              </a:schemeClr>
            </a:gs>
            <a:gs pos="100000">
              <a:schemeClr val="accent1">
                <a:lumMod val="90000"/>
              </a:schemeClr>
            </a:gs>
          </a:gsLst>
        </a:gradFill>
      </dgm:spPr>
      <dgm:t>
        <a:bodyPr/>
        <a:lstStyle/>
        <a:p>
          <a:r>
            <a:rPr lang="en-US" dirty="0" err="1"/>
            <a:t>Jupyter</a:t>
          </a:r>
          <a:r>
            <a:rPr lang="en-US" dirty="0"/>
            <a:t> &amp; Reproduceable Research</a:t>
          </a:r>
        </a:p>
      </dgm:t>
    </dgm:pt>
    <dgm:pt modelId="{ECF3E8AF-2766-4D6C-8E99-748D983FAC0F}" type="parTrans" cxnId="{CE1AF6BF-D92E-4387-B11B-249677FB727C}">
      <dgm:prSet/>
      <dgm:spPr/>
      <dgm:t>
        <a:bodyPr/>
        <a:lstStyle/>
        <a:p>
          <a:endParaRPr lang="en-US"/>
        </a:p>
      </dgm:t>
    </dgm:pt>
    <dgm:pt modelId="{6FCA2A4D-30A6-47AA-83A5-3521EF0BAA31}" type="sibTrans" cxnId="{CE1AF6BF-D92E-4387-B11B-249677FB727C}">
      <dgm:prSet/>
      <dgm:spPr/>
      <dgm:t>
        <a:bodyPr/>
        <a:lstStyle/>
        <a:p>
          <a:endParaRPr lang="en-US"/>
        </a:p>
      </dgm:t>
    </dgm:pt>
    <dgm:pt modelId="{C4A78AAB-8E19-4A57-8AC0-8E2F1D801BBB}">
      <dgm:prSet/>
      <dgm:spPr/>
      <dgm:t>
        <a:bodyPr/>
        <a:lstStyle/>
        <a:p>
          <a:r>
            <a:rPr lang="en-US"/>
            <a:t>Jupyter Notebooks</a:t>
          </a:r>
        </a:p>
      </dgm:t>
    </dgm:pt>
    <dgm:pt modelId="{C2438574-7CEA-4A5D-912B-2FC174088556}" type="parTrans" cxnId="{886EC54F-09B8-4147-B055-FA12C07B7614}">
      <dgm:prSet/>
      <dgm:spPr/>
      <dgm:t>
        <a:bodyPr/>
        <a:lstStyle/>
        <a:p>
          <a:endParaRPr lang="en-US"/>
        </a:p>
      </dgm:t>
    </dgm:pt>
    <dgm:pt modelId="{F3B25BA7-8CF9-4B71-91A0-D5B1697AB402}" type="sibTrans" cxnId="{886EC54F-09B8-4147-B055-FA12C07B7614}">
      <dgm:prSet/>
      <dgm:spPr/>
      <dgm:t>
        <a:bodyPr/>
        <a:lstStyle/>
        <a:p>
          <a:endParaRPr lang="en-US"/>
        </a:p>
      </dgm:t>
    </dgm:pt>
    <dgm:pt modelId="{EA1B4300-2981-4BF9-94EA-93C048623043}">
      <dgm:prSet/>
      <dgm:spPr/>
      <dgm:t>
        <a:bodyPr/>
        <a:lstStyle/>
        <a:p>
          <a:r>
            <a:rPr lang="en-US"/>
            <a:t>Docker-ized environments</a:t>
          </a:r>
        </a:p>
      </dgm:t>
    </dgm:pt>
    <dgm:pt modelId="{20A040D7-A46B-4511-B7BD-C00A6DEE5FBC}" type="parTrans" cxnId="{3BB87E98-B345-4E3B-8007-9750064D4377}">
      <dgm:prSet/>
      <dgm:spPr/>
      <dgm:t>
        <a:bodyPr/>
        <a:lstStyle/>
        <a:p>
          <a:endParaRPr lang="en-US"/>
        </a:p>
      </dgm:t>
    </dgm:pt>
    <dgm:pt modelId="{4828E138-8BA6-461F-A7D0-8AE2D4591CD3}" type="sibTrans" cxnId="{3BB87E98-B345-4E3B-8007-9750064D4377}">
      <dgm:prSet/>
      <dgm:spPr/>
      <dgm:t>
        <a:bodyPr/>
        <a:lstStyle/>
        <a:p>
          <a:endParaRPr lang="en-US"/>
        </a:p>
      </dgm:t>
    </dgm:pt>
    <dgm:pt modelId="{61D66A8C-5454-48EE-8F1B-0B9C6B18F3BC}">
      <dgm:prSet/>
      <dgm:spPr/>
      <dgm:t>
        <a:bodyPr/>
        <a:lstStyle/>
        <a:p>
          <a:r>
            <a:rPr lang="en-US"/>
            <a:t>Living laboratories</a:t>
          </a:r>
        </a:p>
      </dgm:t>
    </dgm:pt>
    <dgm:pt modelId="{32E9D196-2A8E-4149-94F8-3449F630C294}" type="parTrans" cxnId="{58C37ABF-4D2E-42FC-9B8D-A8730F02E0AE}">
      <dgm:prSet/>
      <dgm:spPr/>
      <dgm:t>
        <a:bodyPr/>
        <a:lstStyle/>
        <a:p>
          <a:endParaRPr lang="en-US"/>
        </a:p>
      </dgm:t>
    </dgm:pt>
    <dgm:pt modelId="{76C2FB19-68BB-4D11-9211-14425D032FE7}" type="sibTrans" cxnId="{58C37ABF-4D2E-42FC-9B8D-A8730F02E0AE}">
      <dgm:prSet/>
      <dgm:spPr/>
      <dgm:t>
        <a:bodyPr/>
        <a:lstStyle/>
        <a:p>
          <a:endParaRPr lang="en-US"/>
        </a:p>
      </dgm:t>
    </dgm:pt>
    <dgm:pt modelId="{1880263E-650F-4E8D-8423-83AF2365F0A6}">
      <dgm:prSet/>
      <dgm:spPr>
        <a:gradFill rotWithShape="0">
          <a:gsLst>
            <a:gs pos="0">
              <a:schemeClr val="accent1">
                <a:lumMod val="50000"/>
              </a:schemeClr>
            </a:gs>
            <a:gs pos="80000">
              <a:schemeClr val="accent1">
                <a:lumMod val="90000"/>
              </a:schemeClr>
            </a:gs>
            <a:gs pos="100000">
              <a:schemeClr val="accent1">
                <a:lumMod val="90000"/>
              </a:schemeClr>
            </a:gs>
          </a:gsLst>
        </a:gradFill>
      </dgm:spPr>
      <dgm:t>
        <a:bodyPr/>
        <a:lstStyle/>
        <a:p>
          <a:r>
            <a:rPr lang="en-US"/>
            <a:t>Data science</a:t>
          </a:r>
        </a:p>
      </dgm:t>
    </dgm:pt>
    <dgm:pt modelId="{C751AA56-C72C-425F-971B-E5A918FC2F19}" type="parTrans" cxnId="{396B3F88-521E-4DB2-B1D5-75A0C57DF93F}">
      <dgm:prSet/>
      <dgm:spPr/>
      <dgm:t>
        <a:bodyPr/>
        <a:lstStyle/>
        <a:p>
          <a:endParaRPr lang="en-US"/>
        </a:p>
      </dgm:t>
    </dgm:pt>
    <dgm:pt modelId="{D5E7356B-48A1-4149-97C3-C4C2F966ADF1}" type="sibTrans" cxnId="{396B3F88-521E-4DB2-B1D5-75A0C57DF93F}">
      <dgm:prSet/>
      <dgm:spPr/>
      <dgm:t>
        <a:bodyPr/>
        <a:lstStyle/>
        <a:p>
          <a:endParaRPr lang="en-US"/>
        </a:p>
      </dgm:t>
    </dgm:pt>
    <dgm:pt modelId="{9A15F900-DE8D-4BF4-BD11-2C16F942B937}">
      <dgm:prSet/>
      <dgm:spPr/>
      <dgm:t>
        <a:bodyPr/>
        <a:lstStyle/>
        <a:p>
          <a:r>
            <a:rPr lang="en-US"/>
            <a:t>Data visualization</a:t>
          </a:r>
        </a:p>
      </dgm:t>
    </dgm:pt>
    <dgm:pt modelId="{5E196F31-D154-48A5-A4BB-EC87A3674B61}" type="parTrans" cxnId="{0C1BBC8A-CEAD-4C62-84CA-CEFDA7900C68}">
      <dgm:prSet/>
      <dgm:spPr/>
      <dgm:t>
        <a:bodyPr/>
        <a:lstStyle/>
        <a:p>
          <a:endParaRPr lang="en-US"/>
        </a:p>
      </dgm:t>
    </dgm:pt>
    <dgm:pt modelId="{B40EC640-8878-46CC-A88D-EBCFE28A2FAF}" type="sibTrans" cxnId="{0C1BBC8A-CEAD-4C62-84CA-CEFDA7900C68}">
      <dgm:prSet/>
      <dgm:spPr/>
      <dgm:t>
        <a:bodyPr/>
        <a:lstStyle/>
        <a:p>
          <a:endParaRPr lang="en-US"/>
        </a:p>
      </dgm:t>
    </dgm:pt>
    <dgm:pt modelId="{EE76FCA5-7DA2-4246-8B20-4294A25F437C}">
      <dgm:prSet/>
      <dgm:spPr/>
      <dgm:t>
        <a:bodyPr/>
        <a:lstStyle/>
        <a:p>
          <a:r>
            <a:rPr lang="en-US"/>
            <a:t>Data processing (Big Data)</a:t>
          </a:r>
        </a:p>
      </dgm:t>
    </dgm:pt>
    <dgm:pt modelId="{8F61F9DF-DD3A-4A1F-ACD6-F2DFCF326CD1}" type="parTrans" cxnId="{8594F695-0E5E-45BE-9DE5-FA69343A93B8}">
      <dgm:prSet/>
      <dgm:spPr/>
      <dgm:t>
        <a:bodyPr/>
        <a:lstStyle/>
        <a:p>
          <a:endParaRPr lang="en-US"/>
        </a:p>
      </dgm:t>
    </dgm:pt>
    <dgm:pt modelId="{300DFB86-8CA2-4CA8-B2E9-5F99C6AC5965}" type="sibTrans" cxnId="{8594F695-0E5E-45BE-9DE5-FA69343A93B8}">
      <dgm:prSet/>
      <dgm:spPr/>
      <dgm:t>
        <a:bodyPr/>
        <a:lstStyle/>
        <a:p>
          <a:endParaRPr lang="en-US"/>
        </a:p>
      </dgm:t>
    </dgm:pt>
    <dgm:pt modelId="{49D8468E-8FCF-4F32-A13E-3F94E3D8115C}">
      <dgm:prSet/>
      <dgm:spPr/>
      <dgm:t>
        <a:bodyPr/>
        <a:lstStyle/>
        <a:p>
          <a:r>
            <a:rPr lang="en-US"/>
            <a:t>Advanced applications</a:t>
          </a:r>
        </a:p>
      </dgm:t>
    </dgm:pt>
    <dgm:pt modelId="{C9ED463D-004F-4A66-8EDE-1021C79751D7}" type="parTrans" cxnId="{CFDEBA67-CA02-4E79-9F76-91EB2D98A5E5}">
      <dgm:prSet/>
      <dgm:spPr/>
      <dgm:t>
        <a:bodyPr/>
        <a:lstStyle/>
        <a:p>
          <a:endParaRPr lang="en-US"/>
        </a:p>
      </dgm:t>
    </dgm:pt>
    <dgm:pt modelId="{9CE2DF74-16B8-4D65-AE28-72C70F0BF4B3}" type="sibTrans" cxnId="{CFDEBA67-CA02-4E79-9F76-91EB2D98A5E5}">
      <dgm:prSet/>
      <dgm:spPr/>
      <dgm:t>
        <a:bodyPr/>
        <a:lstStyle/>
        <a:p>
          <a:endParaRPr lang="en-US"/>
        </a:p>
      </dgm:t>
    </dgm:pt>
    <dgm:pt modelId="{D12CF22E-8B2A-4F7A-B6C4-84C1AF760119}">
      <dgm:prSet/>
      <dgm:spPr/>
      <dgm:t>
        <a:bodyPr/>
        <a:lstStyle/>
        <a:p>
          <a:r>
            <a:rPr lang="en-US"/>
            <a:t>E.g. satellite imagery</a:t>
          </a:r>
        </a:p>
      </dgm:t>
    </dgm:pt>
    <dgm:pt modelId="{AF96E17F-F4C9-4DB3-BB28-64C35DD102AD}" type="parTrans" cxnId="{A8000311-4750-4A38-9B7F-7A0D27E871EF}">
      <dgm:prSet/>
      <dgm:spPr/>
      <dgm:t>
        <a:bodyPr/>
        <a:lstStyle/>
        <a:p>
          <a:endParaRPr lang="en-US"/>
        </a:p>
      </dgm:t>
    </dgm:pt>
    <dgm:pt modelId="{F08D7DBE-B100-4350-8271-1E8599726A8B}" type="sibTrans" cxnId="{A8000311-4750-4A38-9B7F-7A0D27E871EF}">
      <dgm:prSet/>
      <dgm:spPr/>
      <dgm:t>
        <a:bodyPr/>
        <a:lstStyle/>
        <a:p>
          <a:endParaRPr lang="en-US"/>
        </a:p>
      </dgm:t>
    </dgm:pt>
    <dgm:pt modelId="{11F2F99D-EB36-8245-914B-DE819FD5AD18}" type="pres">
      <dgm:prSet presAssocID="{05C4B9EE-7553-4A5E-BE0C-BD348C0F21CA}" presName="Name0" presStyleCnt="0">
        <dgm:presLayoutVars>
          <dgm:dir/>
          <dgm:animLvl val="lvl"/>
          <dgm:resizeHandles val="exact"/>
        </dgm:presLayoutVars>
      </dgm:prSet>
      <dgm:spPr/>
    </dgm:pt>
    <dgm:pt modelId="{B2B719EA-E64B-924D-9115-508CF13E8299}" type="pres">
      <dgm:prSet presAssocID="{64199457-FE6A-49B5-BC21-E0BB3439F1E1}" presName="linNode" presStyleCnt="0"/>
      <dgm:spPr/>
    </dgm:pt>
    <dgm:pt modelId="{01EBCC74-4083-5B40-85B9-EE85986C0F66}" type="pres">
      <dgm:prSet presAssocID="{64199457-FE6A-49B5-BC21-E0BB3439F1E1}" presName="parentText" presStyleLbl="node1" presStyleIdx="0" presStyleCnt="2">
        <dgm:presLayoutVars>
          <dgm:chMax val="1"/>
          <dgm:bulletEnabled val="1"/>
        </dgm:presLayoutVars>
      </dgm:prSet>
      <dgm:spPr/>
    </dgm:pt>
    <dgm:pt modelId="{9C53B795-ABC7-6E44-BBE1-158A0F5F2BCB}" type="pres">
      <dgm:prSet presAssocID="{64199457-FE6A-49B5-BC21-E0BB3439F1E1}" presName="descendantText" presStyleLbl="alignAccFollowNode1" presStyleIdx="0" presStyleCnt="2">
        <dgm:presLayoutVars>
          <dgm:bulletEnabled val="1"/>
        </dgm:presLayoutVars>
      </dgm:prSet>
      <dgm:spPr/>
    </dgm:pt>
    <dgm:pt modelId="{8C5CD48E-413A-CE49-A728-E65AB80FE683}" type="pres">
      <dgm:prSet presAssocID="{6FCA2A4D-30A6-47AA-83A5-3521EF0BAA31}" presName="sp" presStyleCnt="0"/>
      <dgm:spPr/>
    </dgm:pt>
    <dgm:pt modelId="{AAF8565D-7B61-9748-BF66-2DEC9C5C3317}" type="pres">
      <dgm:prSet presAssocID="{1880263E-650F-4E8D-8423-83AF2365F0A6}" presName="linNode" presStyleCnt="0"/>
      <dgm:spPr/>
    </dgm:pt>
    <dgm:pt modelId="{55FE683A-22D5-7F4E-8810-196DCFFD3FA7}" type="pres">
      <dgm:prSet presAssocID="{1880263E-650F-4E8D-8423-83AF2365F0A6}" presName="parentText" presStyleLbl="node1" presStyleIdx="1" presStyleCnt="2">
        <dgm:presLayoutVars>
          <dgm:chMax val="1"/>
          <dgm:bulletEnabled val="1"/>
        </dgm:presLayoutVars>
      </dgm:prSet>
      <dgm:spPr/>
    </dgm:pt>
    <dgm:pt modelId="{0ECD4A17-86FD-DA41-9FE3-F23624C45BD1}" type="pres">
      <dgm:prSet presAssocID="{1880263E-650F-4E8D-8423-83AF2365F0A6}" presName="descendantText" presStyleLbl="alignAccFollowNode1" presStyleIdx="1" presStyleCnt="2">
        <dgm:presLayoutVars>
          <dgm:bulletEnabled val="1"/>
        </dgm:presLayoutVars>
      </dgm:prSet>
      <dgm:spPr/>
    </dgm:pt>
  </dgm:ptLst>
  <dgm:cxnLst>
    <dgm:cxn modelId="{A8000311-4750-4A38-9B7F-7A0D27E871EF}" srcId="{49D8468E-8FCF-4F32-A13E-3F94E3D8115C}" destId="{D12CF22E-8B2A-4F7A-B6C4-84C1AF760119}" srcOrd="0" destOrd="0" parTransId="{AF96E17F-F4C9-4DB3-BB28-64C35DD102AD}" sibTransId="{F08D7DBE-B100-4350-8271-1E8599726A8B}"/>
    <dgm:cxn modelId="{371B9A49-E5C9-8243-AE8D-6E46058A2629}" type="presOf" srcId="{C4A78AAB-8E19-4A57-8AC0-8E2F1D801BBB}" destId="{9C53B795-ABC7-6E44-BBE1-158A0F5F2BCB}" srcOrd="0" destOrd="0" presId="urn:microsoft.com/office/officeart/2005/8/layout/vList5"/>
    <dgm:cxn modelId="{886EC54F-09B8-4147-B055-FA12C07B7614}" srcId="{64199457-FE6A-49B5-BC21-E0BB3439F1E1}" destId="{C4A78AAB-8E19-4A57-8AC0-8E2F1D801BBB}" srcOrd="0" destOrd="0" parTransId="{C2438574-7CEA-4A5D-912B-2FC174088556}" sibTransId="{F3B25BA7-8CF9-4B71-91A0-D5B1697AB402}"/>
    <dgm:cxn modelId="{E4322065-BB1C-3D48-A64E-ED0C48E1BDFC}" type="presOf" srcId="{05C4B9EE-7553-4A5E-BE0C-BD348C0F21CA}" destId="{11F2F99D-EB36-8245-914B-DE819FD5AD18}" srcOrd="0" destOrd="0" presId="urn:microsoft.com/office/officeart/2005/8/layout/vList5"/>
    <dgm:cxn modelId="{CFDEBA67-CA02-4E79-9F76-91EB2D98A5E5}" srcId="{1880263E-650F-4E8D-8423-83AF2365F0A6}" destId="{49D8468E-8FCF-4F32-A13E-3F94E3D8115C}" srcOrd="2" destOrd="0" parTransId="{C9ED463D-004F-4A66-8EDE-1021C79751D7}" sibTransId="{9CE2DF74-16B8-4D65-AE28-72C70F0BF4B3}"/>
    <dgm:cxn modelId="{33BB416C-0A34-C343-B419-0E4114A26598}" type="presOf" srcId="{D12CF22E-8B2A-4F7A-B6C4-84C1AF760119}" destId="{0ECD4A17-86FD-DA41-9FE3-F23624C45BD1}" srcOrd="0" destOrd="3" presId="urn:microsoft.com/office/officeart/2005/8/layout/vList5"/>
    <dgm:cxn modelId="{4F1A3078-A932-BE47-8542-A958FA7EF7A7}" type="presOf" srcId="{1880263E-650F-4E8D-8423-83AF2365F0A6}" destId="{55FE683A-22D5-7F4E-8810-196DCFFD3FA7}" srcOrd="0" destOrd="0" presId="urn:microsoft.com/office/officeart/2005/8/layout/vList5"/>
    <dgm:cxn modelId="{DAD3417C-7308-A44C-8710-FA20CBAB6F36}" type="presOf" srcId="{EE76FCA5-7DA2-4246-8B20-4294A25F437C}" destId="{0ECD4A17-86FD-DA41-9FE3-F23624C45BD1}" srcOrd="0" destOrd="1" presId="urn:microsoft.com/office/officeart/2005/8/layout/vList5"/>
    <dgm:cxn modelId="{396B3F88-521E-4DB2-B1D5-75A0C57DF93F}" srcId="{05C4B9EE-7553-4A5E-BE0C-BD348C0F21CA}" destId="{1880263E-650F-4E8D-8423-83AF2365F0A6}" srcOrd="1" destOrd="0" parTransId="{C751AA56-C72C-425F-971B-E5A918FC2F19}" sibTransId="{D5E7356B-48A1-4149-97C3-C4C2F966ADF1}"/>
    <dgm:cxn modelId="{0C1BBC8A-CEAD-4C62-84CA-CEFDA7900C68}" srcId="{1880263E-650F-4E8D-8423-83AF2365F0A6}" destId="{9A15F900-DE8D-4BF4-BD11-2C16F942B937}" srcOrd="0" destOrd="0" parTransId="{5E196F31-D154-48A5-A4BB-EC87A3674B61}" sibTransId="{B40EC640-8878-46CC-A88D-EBCFE28A2FAF}"/>
    <dgm:cxn modelId="{A2443B8D-9228-1B4D-85A2-3997845A9A5E}" type="presOf" srcId="{9A15F900-DE8D-4BF4-BD11-2C16F942B937}" destId="{0ECD4A17-86FD-DA41-9FE3-F23624C45BD1}" srcOrd="0" destOrd="0" presId="urn:microsoft.com/office/officeart/2005/8/layout/vList5"/>
    <dgm:cxn modelId="{8594F695-0E5E-45BE-9DE5-FA69343A93B8}" srcId="{1880263E-650F-4E8D-8423-83AF2365F0A6}" destId="{EE76FCA5-7DA2-4246-8B20-4294A25F437C}" srcOrd="1" destOrd="0" parTransId="{8F61F9DF-DD3A-4A1F-ACD6-F2DFCF326CD1}" sibTransId="{300DFB86-8CA2-4CA8-B2E9-5F99C6AC5965}"/>
    <dgm:cxn modelId="{3BB87E98-B345-4E3B-8007-9750064D4377}" srcId="{64199457-FE6A-49B5-BC21-E0BB3439F1E1}" destId="{EA1B4300-2981-4BF9-94EA-93C048623043}" srcOrd="1" destOrd="0" parTransId="{20A040D7-A46B-4511-B7BD-C00A6DEE5FBC}" sibTransId="{4828E138-8BA6-461F-A7D0-8AE2D4591CD3}"/>
    <dgm:cxn modelId="{0B3CF3A7-435E-6D44-BBB9-E45CB63B1AEC}" type="presOf" srcId="{49D8468E-8FCF-4F32-A13E-3F94E3D8115C}" destId="{0ECD4A17-86FD-DA41-9FE3-F23624C45BD1}" srcOrd="0" destOrd="2" presId="urn:microsoft.com/office/officeart/2005/8/layout/vList5"/>
    <dgm:cxn modelId="{9B02F2B0-5670-A242-B693-379C48893B31}" type="presOf" srcId="{64199457-FE6A-49B5-BC21-E0BB3439F1E1}" destId="{01EBCC74-4083-5B40-85B9-EE85986C0F66}" srcOrd="0" destOrd="0" presId="urn:microsoft.com/office/officeart/2005/8/layout/vList5"/>
    <dgm:cxn modelId="{58C37ABF-4D2E-42FC-9B8D-A8730F02E0AE}" srcId="{64199457-FE6A-49B5-BC21-E0BB3439F1E1}" destId="{61D66A8C-5454-48EE-8F1B-0B9C6B18F3BC}" srcOrd="2" destOrd="0" parTransId="{32E9D196-2A8E-4149-94F8-3449F630C294}" sibTransId="{76C2FB19-68BB-4D11-9211-14425D032FE7}"/>
    <dgm:cxn modelId="{CE1AF6BF-D92E-4387-B11B-249677FB727C}" srcId="{05C4B9EE-7553-4A5E-BE0C-BD348C0F21CA}" destId="{64199457-FE6A-49B5-BC21-E0BB3439F1E1}" srcOrd="0" destOrd="0" parTransId="{ECF3E8AF-2766-4D6C-8E99-748D983FAC0F}" sibTransId="{6FCA2A4D-30A6-47AA-83A5-3521EF0BAA31}"/>
    <dgm:cxn modelId="{F18FABDD-CDEB-DA47-AB7D-D55EDE671773}" type="presOf" srcId="{EA1B4300-2981-4BF9-94EA-93C048623043}" destId="{9C53B795-ABC7-6E44-BBE1-158A0F5F2BCB}" srcOrd="0" destOrd="1" presId="urn:microsoft.com/office/officeart/2005/8/layout/vList5"/>
    <dgm:cxn modelId="{8D9A66FB-C5CB-D548-BEBE-48C669BD7098}" type="presOf" srcId="{61D66A8C-5454-48EE-8F1B-0B9C6B18F3BC}" destId="{9C53B795-ABC7-6E44-BBE1-158A0F5F2BCB}" srcOrd="0" destOrd="2" presId="urn:microsoft.com/office/officeart/2005/8/layout/vList5"/>
    <dgm:cxn modelId="{FA2791E3-0E60-9147-8F8F-5D97B164F618}" type="presParOf" srcId="{11F2F99D-EB36-8245-914B-DE819FD5AD18}" destId="{B2B719EA-E64B-924D-9115-508CF13E8299}" srcOrd="0" destOrd="0" presId="urn:microsoft.com/office/officeart/2005/8/layout/vList5"/>
    <dgm:cxn modelId="{47E7EBA4-0B91-9246-8DE6-98AB19BB2F45}" type="presParOf" srcId="{B2B719EA-E64B-924D-9115-508CF13E8299}" destId="{01EBCC74-4083-5B40-85B9-EE85986C0F66}" srcOrd="0" destOrd="0" presId="urn:microsoft.com/office/officeart/2005/8/layout/vList5"/>
    <dgm:cxn modelId="{92F3480D-9AA7-A044-8518-F62EA6AC231B}" type="presParOf" srcId="{B2B719EA-E64B-924D-9115-508CF13E8299}" destId="{9C53B795-ABC7-6E44-BBE1-158A0F5F2BCB}" srcOrd="1" destOrd="0" presId="urn:microsoft.com/office/officeart/2005/8/layout/vList5"/>
    <dgm:cxn modelId="{E7969C72-1C0C-664B-B3B7-FC7E3A3E4968}" type="presParOf" srcId="{11F2F99D-EB36-8245-914B-DE819FD5AD18}" destId="{8C5CD48E-413A-CE49-A728-E65AB80FE683}" srcOrd="1" destOrd="0" presId="urn:microsoft.com/office/officeart/2005/8/layout/vList5"/>
    <dgm:cxn modelId="{A25FC1B7-BFD5-AE48-AB48-2E44824EC008}" type="presParOf" srcId="{11F2F99D-EB36-8245-914B-DE819FD5AD18}" destId="{AAF8565D-7B61-9748-BF66-2DEC9C5C3317}" srcOrd="2" destOrd="0" presId="urn:microsoft.com/office/officeart/2005/8/layout/vList5"/>
    <dgm:cxn modelId="{151BE11D-2275-D744-8DCD-30798703BE94}" type="presParOf" srcId="{AAF8565D-7B61-9748-BF66-2DEC9C5C3317}" destId="{55FE683A-22D5-7F4E-8810-196DCFFD3FA7}" srcOrd="0" destOrd="0" presId="urn:microsoft.com/office/officeart/2005/8/layout/vList5"/>
    <dgm:cxn modelId="{06E9D17C-20F6-084E-8F15-DC163EA80A2B}" type="presParOf" srcId="{AAF8565D-7B61-9748-BF66-2DEC9C5C3317}" destId="{0ECD4A17-86FD-DA41-9FE3-F23624C45BD1}"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C4B9EE-7553-4A5E-BE0C-BD348C0F21CA}"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64199457-FE6A-49B5-BC21-E0BB3439F1E1}">
      <dgm:prSet custT="1"/>
      <dgm:spPr>
        <a:gradFill rotWithShape="0">
          <a:gsLst>
            <a:gs pos="0">
              <a:schemeClr val="accent1">
                <a:lumMod val="50000"/>
              </a:schemeClr>
            </a:gs>
            <a:gs pos="80000">
              <a:schemeClr val="accent1">
                <a:lumMod val="90000"/>
              </a:schemeClr>
            </a:gs>
            <a:gs pos="100000">
              <a:schemeClr val="accent1">
                <a:lumMod val="90000"/>
              </a:schemeClr>
            </a:gs>
          </a:gsLst>
        </a:gradFill>
      </dgm:spPr>
      <dgm:t>
        <a:bodyPr/>
        <a:lstStyle/>
        <a:p>
          <a:r>
            <a:rPr lang="en-US" sz="3600" dirty="0"/>
            <a:t>In general</a:t>
          </a:r>
        </a:p>
      </dgm:t>
    </dgm:pt>
    <dgm:pt modelId="{ECF3E8AF-2766-4D6C-8E99-748D983FAC0F}" type="parTrans" cxnId="{CE1AF6BF-D92E-4387-B11B-249677FB727C}">
      <dgm:prSet/>
      <dgm:spPr/>
      <dgm:t>
        <a:bodyPr/>
        <a:lstStyle/>
        <a:p>
          <a:endParaRPr lang="en-US"/>
        </a:p>
      </dgm:t>
    </dgm:pt>
    <dgm:pt modelId="{6FCA2A4D-30A6-47AA-83A5-3521EF0BAA31}" type="sibTrans" cxnId="{CE1AF6BF-D92E-4387-B11B-249677FB727C}">
      <dgm:prSet/>
      <dgm:spPr/>
      <dgm:t>
        <a:bodyPr/>
        <a:lstStyle/>
        <a:p>
          <a:endParaRPr lang="en-US"/>
        </a:p>
      </dgm:t>
    </dgm:pt>
    <dgm:pt modelId="{C4A78AAB-8E19-4A57-8AC0-8E2F1D801BBB}">
      <dgm:prSet/>
      <dgm:spPr/>
      <dgm:t>
        <a:bodyPr/>
        <a:lstStyle/>
        <a:p>
          <a:r>
            <a:rPr lang="en-US" dirty="0"/>
            <a:t>Retake</a:t>
          </a:r>
        </a:p>
      </dgm:t>
    </dgm:pt>
    <dgm:pt modelId="{C2438574-7CEA-4A5D-912B-2FC174088556}" type="parTrans" cxnId="{886EC54F-09B8-4147-B055-FA12C07B7614}">
      <dgm:prSet/>
      <dgm:spPr/>
      <dgm:t>
        <a:bodyPr/>
        <a:lstStyle/>
        <a:p>
          <a:endParaRPr lang="en-US"/>
        </a:p>
      </dgm:t>
    </dgm:pt>
    <dgm:pt modelId="{F3B25BA7-8CF9-4B71-91A0-D5B1697AB402}" type="sibTrans" cxnId="{886EC54F-09B8-4147-B055-FA12C07B7614}">
      <dgm:prSet/>
      <dgm:spPr/>
      <dgm:t>
        <a:bodyPr/>
        <a:lstStyle/>
        <a:p>
          <a:endParaRPr lang="en-US"/>
        </a:p>
      </dgm:t>
    </dgm:pt>
    <dgm:pt modelId="{1880263E-650F-4E8D-8423-83AF2365F0A6}">
      <dgm:prSet custT="1"/>
      <dgm:spPr>
        <a:gradFill rotWithShape="0">
          <a:gsLst>
            <a:gs pos="0">
              <a:schemeClr val="accent1">
                <a:lumMod val="50000"/>
              </a:schemeClr>
            </a:gs>
            <a:gs pos="80000">
              <a:schemeClr val="accent1">
                <a:lumMod val="90000"/>
              </a:schemeClr>
            </a:gs>
            <a:gs pos="100000">
              <a:schemeClr val="accent1">
                <a:lumMod val="90000"/>
              </a:schemeClr>
            </a:gs>
          </a:gsLst>
        </a:gradFill>
      </dgm:spPr>
      <dgm:t>
        <a:bodyPr/>
        <a:lstStyle/>
        <a:p>
          <a:r>
            <a:rPr lang="en-US" sz="3600" dirty="0"/>
            <a:t>Code</a:t>
          </a:r>
        </a:p>
      </dgm:t>
    </dgm:pt>
    <dgm:pt modelId="{C751AA56-C72C-425F-971B-E5A918FC2F19}" type="parTrans" cxnId="{396B3F88-521E-4DB2-B1D5-75A0C57DF93F}">
      <dgm:prSet/>
      <dgm:spPr/>
      <dgm:t>
        <a:bodyPr/>
        <a:lstStyle/>
        <a:p>
          <a:endParaRPr lang="en-US"/>
        </a:p>
      </dgm:t>
    </dgm:pt>
    <dgm:pt modelId="{D5E7356B-48A1-4149-97C3-C4C2F966ADF1}" type="sibTrans" cxnId="{396B3F88-521E-4DB2-B1D5-75A0C57DF93F}">
      <dgm:prSet/>
      <dgm:spPr/>
      <dgm:t>
        <a:bodyPr/>
        <a:lstStyle/>
        <a:p>
          <a:endParaRPr lang="en-US"/>
        </a:p>
      </dgm:t>
    </dgm:pt>
    <dgm:pt modelId="{9A15F900-DE8D-4BF4-BD11-2C16F942B937}">
      <dgm:prSet/>
      <dgm:spPr/>
      <dgm:t>
        <a:bodyPr/>
        <a:lstStyle/>
        <a:p>
          <a:r>
            <a:rPr lang="en-US" dirty="0"/>
            <a:t>Run</a:t>
          </a:r>
        </a:p>
      </dgm:t>
    </dgm:pt>
    <dgm:pt modelId="{5E196F31-D154-48A5-A4BB-EC87A3674B61}" type="parTrans" cxnId="{0C1BBC8A-CEAD-4C62-84CA-CEFDA7900C68}">
      <dgm:prSet/>
      <dgm:spPr/>
      <dgm:t>
        <a:bodyPr/>
        <a:lstStyle/>
        <a:p>
          <a:endParaRPr lang="en-US"/>
        </a:p>
      </dgm:t>
    </dgm:pt>
    <dgm:pt modelId="{B40EC640-8878-46CC-A88D-EBCFE28A2FAF}" type="sibTrans" cxnId="{0C1BBC8A-CEAD-4C62-84CA-CEFDA7900C68}">
      <dgm:prSet/>
      <dgm:spPr/>
      <dgm:t>
        <a:bodyPr/>
        <a:lstStyle/>
        <a:p>
          <a:endParaRPr lang="en-US"/>
        </a:p>
      </dgm:t>
    </dgm:pt>
    <dgm:pt modelId="{201FA8F1-9E8A-0A42-A269-70B69177EEBF}">
      <dgm:prSet/>
      <dgm:spPr/>
      <dgm:t>
        <a:bodyPr/>
        <a:lstStyle/>
        <a:p>
          <a:r>
            <a:rPr lang="en-US" dirty="0"/>
            <a:t>Extend</a:t>
          </a:r>
        </a:p>
      </dgm:t>
    </dgm:pt>
    <dgm:pt modelId="{F865D5F5-BDE9-0248-ADAE-F7C253466B86}" type="parTrans" cxnId="{9FE1E620-9579-6341-8744-737F778C171E}">
      <dgm:prSet/>
      <dgm:spPr/>
      <dgm:t>
        <a:bodyPr/>
        <a:lstStyle/>
        <a:p>
          <a:endParaRPr lang="en-GB"/>
        </a:p>
      </dgm:t>
    </dgm:pt>
    <dgm:pt modelId="{66E343BE-BBBF-744B-A384-AFA71F8CF93D}" type="sibTrans" cxnId="{9FE1E620-9579-6341-8744-737F778C171E}">
      <dgm:prSet/>
      <dgm:spPr/>
      <dgm:t>
        <a:bodyPr/>
        <a:lstStyle/>
        <a:p>
          <a:endParaRPr lang="en-GB"/>
        </a:p>
      </dgm:t>
    </dgm:pt>
    <dgm:pt modelId="{BF36FC86-8135-9546-BCCF-CF0C25C3F0E8}">
      <dgm:prSet/>
      <dgm:spPr/>
      <dgm:t>
        <a:bodyPr/>
        <a:lstStyle/>
        <a:p>
          <a:r>
            <a:rPr lang="en-US" dirty="0"/>
            <a:t>Modified input data</a:t>
          </a:r>
        </a:p>
      </dgm:t>
    </dgm:pt>
    <dgm:pt modelId="{2E60ACA1-FA92-B843-820E-36D2CEE6E124}" type="parTrans" cxnId="{95D49016-431C-2D4B-8116-A8531AB1CACD}">
      <dgm:prSet/>
      <dgm:spPr/>
      <dgm:t>
        <a:bodyPr/>
        <a:lstStyle/>
        <a:p>
          <a:endParaRPr lang="en-GB"/>
        </a:p>
      </dgm:t>
    </dgm:pt>
    <dgm:pt modelId="{79D99445-A197-FE47-B264-D05DD06F075B}" type="sibTrans" cxnId="{95D49016-431C-2D4B-8116-A8531AB1CACD}">
      <dgm:prSet/>
      <dgm:spPr/>
      <dgm:t>
        <a:bodyPr/>
        <a:lstStyle/>
        <a:p>
          <a:endParaRPr lang="en-GB"/>
        </a:p>
      </dgm:t>
    </dgm:pt>
    <dgm:pt modelId="{105F7970-FE2A-4E46-8A7B-5A312B15BAA4}">
      <dgm:prSet/>
      <dgm:spPr/>
      <dgm:t>
        <a:bodyPr/>
        <a:lstStyle/>
        <a:p>
          <a:r>
            <a:rPr lang="en-US" dirty="0"/>
            <a:t>Modify</a:t>
          </a:r>
        </a:p>
      </dgm:t>
    </dgm:pt>
    <dgm:pt modelId="{7DA9AFA6-19F2-3B42-BD42-121B8CE91112}" type="parTrans" cxnId="{53936B59-0D4C-9D47-BD8D-05720E293B03}">
      <dgm:prSet/>
      <dgm:spPr/>
      <dgm:t>
        <a:bodyPr/>
        <a:lstStyle/>
        <a:p>
          <a:endParaRPr lang="en-GB"/>
        </a:p>
      </dgm:t>
    </dgm:pt>
    <dgm:pt modelId="{B32CA07A-44DD-3740-86AA-B2D5A76CAD0E}" type="sibTrans" cxnId="{53936B59-0D4C-9D47-BD8D-05720E293B03}">
      <dgm:prSet/>
      <dgm:spPr/>
      <dgm:t>
        <a:bodyPr/>
        <a:lstStyle/>
        <a:p>
          <a:endParaRPr lang="en-GB"/>
        </a:p>
      </dgm:t>
    </dgm:pt>
    <dgm:pt modelId="{3F20FF00-63F2-C542-9492-06EAD072FED2}">
      <dgm:prSet/>
      <dgm:spPr/>
      <dgm:t>
        <a:bodyPr/>
        <a:lstStyle/>
        <a:p>
          <a:r>
            <a:rPr lang="en-US" dirty="0"/>
            <a:t>Compile</a:t>
          </a:r>
        </a:p>
      </dgm:t>
    </dgm:pt>
    <dgm:pt modelId="{7C734AB4-F6AB-F744-BD54-D6F7ACA8B921}" type="parTrans" cxnId="{4192F5A8-E6D6-9B4B-B425-CACBE3129D5F}">
      <dgm:prSet/>
      <dgm:spPr/>
      <dgm:t>
        <a:bodyPr/>
        <a:lstStyle/>
        <a:p>
          <a:endParaRPr lang="en-GB"/>
        </a:p>
      </dgm:t>
    </dgm:pt>
    <dgm:pt modelId="{F454D711-29EA-2048-8732-FA3121169694}" type="sibTrans" cxnId="{4192F5A8-E6D6-9B4B-B425-CACBE3129D5F}">
      <dgm:prSet/>
      <dgm:spPr/>
      <dgm:t>
        <a:bodyPr/>
        <a:lstStyle/>
        <a:p>
          <a:endParaRPr lang="en-GB"/>
        </a:p>
      </dgm:t>
    </dgm:pt>
    <dgm:pt modelId="{A9E6CFC9-698B-FC4E-A628-4D269E1192B4}">
      <dgm:prSet/>
      <dgm:spPr/>
      <dgm:t>
        <a:bodyPr/>
        <a:lstStyle/>
        <a:p>
          <a:r>
            <a:rPr lang="en-US" dirty="0"/>
            <a:t>Reused</a:t>
          </a:r>
        </a:p>
      </dgm:t>
    </dgm:pt>
    <dgm:pt modelId="{1E93A3E2-A079-DB47-AE29-5EAEC2F2614B}" type="parTrans" cxnId="{9C274048-23CF-9A48-AF62-9036D48A9ADD}">
      <dgm:prSet/>
      <dgm:spPr/>
      <dgm:t>
        <a:bodyPr/>
        <a:lstStyle/>
        <a:p>
          <a:endParaRPr lang="en-GB"/>
        </a:p>
      </dgm:t>
    </dgm:pt>
    <dgm:pt modelId="{4F19635B-A298-D644-8E14-2B9A9CA60609}" type="sibTrans" cxnId="{9C274048-23CF-9A48-AF62-9036D48A9ADD}">
      <dgm:prSet/>
      <dgm:spPr/>
      <dgm:t>
        <a:bodyPr/>
        <a:lstStyle/>
        <a:p>
          <a:endParaRPr lang="en-GB"/>
        </a:p>
      </dgm:t>
    </dgm:pt>
    <dgm:pt modelId="{F15D917A-E1E7-ED40-B0E7-600FDDF9908E}">
      <dgm:prSet/>
      <dgm:spPr/>
      <dgm:t>
        <a:bodyPr/>
        <a:lstStyle/>
        <a:p>
          <a:r>
            <a:rPr lang="en-US" dirty="0"/>
            <a:t>Modify the logic</a:t>
          </a:r>
        </a:p>
      </dgm:t>
    </dgm:pt>
    <dgm:pt modelId="{E99B2957-FC5F-244F-8B1E-981697A8D436}" type="parTrans" cxnId="{49DFB0C0-C421-884A-8119-399895A1AC87}">
      <dgm:prSet/>
      <dgm:spPr/>
      <dgm:t>
        <a:bodyPr/>
        <a:lstStyle/>
        <a:p>
          <a:endParaRPr lang="en-GB"/>
        </a:p>
      </dgm:t>
    </dgm:pt>
    <dgm:pt modelId="{9C84D48D-4106-2C4E-AA4E-F006F4C00340}" type="sibTrans" cxnId="{49DFB0C0-C421-884A-8119-399895A1AC87}">
      <dgm:prSet/>
      <dgm:spPr/>
      <dgm:t>
        <a:bodyPr/>
        <a:lstStyle/>
        <a:p>
          <a:endParaRPr lang="en-GB"/>
        </a:p>
      </dgm:t>
    </dgm:pt>
    <dgm:pt modelId="{11F2F99D-EB36-8245-914B-DE819FD5AD18}" type="pres">
      <dgm:prSet presAssocID="{05C4B9EE-7553-4A5E-BE0C-BD348C0F21CA}" presName="Name0" presStyleCnt="0">
        <dgm:presLayoutVars>
          <dgm:dir/>
          <dgm:animLvl val="lvl"/>
          <dgm:resizeHandles val="exact"/>
        </dgm:presLayoutVars>
      </dgm:prSet>
      <dgm:spPr/>
    </dgm:pt>
    <dgm:pt modelId="{B2B719EA-E64B-924D-9115-508CF13E8299}" type="pres">
      <dgm:prSet presAssocID="{64199457-FE6A-49B5-BC21-E0BB3439F1E1}" presName="linNode" presStyleCnt="0"/>
      <dgm:spPr/>
    </dgm:pt>
    <dgm:pt modelId="{01EBCC74-4083-5B40-85B9-EE85986C0F66}" type="pres">
      <dgm:prSet presAssocID="{64199457-FE6A-49B5-BC21-E0BB3439F1E1}" presName="parentText" presStyleLbl="node1" presStyleIdx="0" presStyleCnt="2" custLinFactNeighborX="-33768" custLinFactNeighborY="-42327">
        <dgm:presLayoutVars>
          <dgm:chMax val="1"/>
          <dgm:bulletEnabled val="1"/>
        </dgm:presLayoutVars>
      </dgm:prSet>
      <dgm:spPr/>
    </dgm:pt>
    <dgm:pt modelId="{9C53B795-ABC7-6E44-BBE1-158A0F5F2BCB}" type="pres">
      <dgm:prSet presAssocID="{64199457-FE6A-49B5-BC21-E0BB3439F1E1}" presName="descendantText" presStyleLbl="alignAccFollowNode1" presStyleIdx="0" presStyleCnt="2">
        <dgm:presLayoutVars>
          <dgm:bulletEnabled val="1"/>
        </dgm:presLayoutVars>
      </dgm:prSet>
      <dgm:spPr/>
    </dgm:pt>
    <dgm:pt modelId="{8C5CD48E-413A-CE49-A728-E65AB80FE683}" type="pres">
      <dgm:prSet presAssocID="{6FCA2A4D-30A6-47AA-83A5-3521EF0BAA31}" presName="sp" presStyleCnt="0"/>
      <dgm:spPr/>
    </dgm:pt>
    <dgm:pt modelId="{AAF8565D-7B61-9748-BF66-2DEC9C5C3317}" type="pres">
      <dgm:prSet presAssocID="{1880263E-650F-4E8D-8423-83AF2365F0A6}" presName="linNode" presStyleCnt="0"/>
      <dgm:spPr/>
    </dgm:pt>
    <dgm:pt modelId="{55FE683A-22D5-7F4E-8810-196DCFFD3FA7}" type="pres">
      <dgm:prSet presAssocID="{1880263E-650F-4E8D-8423-83AF2365F0A6}" presName="parentText" presStyleLbl="node1" presStyleIdx="1" presStyleCnt="2">
        <dgm:presLayoutVars>
          <dgm:chMax val="1"/>
          <dgm:bulletEnabled val="1"/>
        </dgm:presLayoutVars>
      </dgm:prSet>
      <dgm:spPr/>
    </dgm:pt>
    <dgm:pt modelId="{0ECD4A17-86FD-DA41-9FE3-F23624C45BD1}" type="pres">
      <dgm:prSet presAssocID="{1880263E-650F-4E8D-8423-83AF2365F0A6}" presName="descendantText" presStyleLbl="alignAccFollowNode1" presStyleIdx="1" presStyleCnt="2">
        <dgm:presLayoutVars>
          <dgm:bulletEnabled val="1"/>
        </dgm:presLayoutVars>
      </dgm:prSet>
      <dgm:spPr/>
    </dgm:pt>
  </dgm:ptLst>
  <dgm:cxnLst>
    <dgm:cxn modelId="{95D49016-431C-2D4B-8116-A8531AB1CACD}" srcId="{64199457-FE6A-49B5-BC21-E0BB3439F1E1}" destId="{BF36FC86-8135-9546-BCCF-CF0C25C3F0E8}" srcOrd="2" destOrd="0" parTransId="{2E60ACA1-FA92-B843-820E-36D2CEE6E124}" sibTransId="{79D99445-A197-FE47-B264-D05DD06F075B}"/>
    <dgm:cxn modelId="{9FE1E620-9579-6341-8744-737F778C171E}" srcId="{64199457-FE6A-49B5-BC21-E0BB3439F1E1}" destId="{201FA8F1-9E8A-0A42-A269-70B69177EEBF}" srcOrd="1" destOrd="0" parTransId="{F865D5F5-BDE9-0248-ADAE-F7C253466B86}" sibTransId="{66E343BE-BBBF-744B-A384-AFA71F8CF93D}"/>
    <dgm:cxn modelId="{774BD533-8D2E-AC46-9FF0-D8C030727B3E}" type="presOf" srcId="{BF36FC86-8135-9546-BCCF-CF0C25C3F0E8}" destId="{9C53B795-ABC7-6E44-BBE1-158A0F5F2BCB}" srcOrd="0" destOrd="2" presId="urn:microsoft.com/office/officeart/2005/8/layout/vList5"/>
    <dgm:cxn modelId="{8252913C-2645-7147-94EF-7239F74427E6}" type="presOf" srcId="{3F20FF00-63F2-C542-9492-06EAD072FED2}" destId="{0ECD4A17-86FD-DA41-9FE3-F23624C45BD1}" srcOrd="0" destOrd="0" presId="urn:microsoft.com/office/officeart/2005/8/layout/vList5"/>
    <dgm:cxn modelId="{9C274048-23CF-9A48-AF62-9036D48A9ADD}" srcId="{1880263E-650F-4E8D-8423-83AF2365F0A6}" destId="{A9E6CFC9-698B-FC4E-A628-4D269E1192B4}" srcOrd="3" destOrd="0" parTransId="{1E93A3E2-A079-DB47-AE29-5EAEC2F2614B}" sibTransId="{4F19635B-A298-D644-8E14-2B9A9CA60609}"/>
    <dgm:cxn modelId="{371B9A49-E5C9-8243-AE8D-6E46058A2629}" type="presOf" srcId="{C4A78AAB-8E19-4A57-8AC0-8E2F1D801BBB}" destId="{9C53B795-ABC7-6E44-BBE1-158A0F5F2BCB}" srcOrd="0" destOrd="0" presId="urn:microsoft.com/office/officeart/2005/8/layout/vList5"/>
    <dgm:cxn modelId="{886EC54F-09B8-4147-B055-FA12C07B7614}" srcId="{64199457-FE6A-49B5-BC21-E0BB3439F1E1}" destId="{C4A78AAB-8E19-4A57-8AC0-8E2F1D801BBB}" srcOrd="0" destOrd="0" parTransId="{C2438574-7CEA-4A5D-912B-2FC174088556}" sibTransId="{F3B25BA7-8CF9-4B71-91A0-D5B1697AB402}"/>
    <dgm:cxn modelId="{53936B59-0D4C-9D47-BD8D-05720E293B03}" srcId="{1880263E-650F-4E8D-8423-83AF2365F0A6}" destId="{105F7970-FE2A-4E46-8A7B-5A312B15BAA4}" srcOrd="2" destOrd="0" parTransId="{7DA9AFA6-19F2-3B42-BD42-121B8CE91112}" sibTransId="{B32CA07A-44DD-3740-86AA-B2D5A76CAD0E}"/>
    <dgm:cxn modelId="{E6BA5C62-463C-FB49-8549-0235C0648A73}" type="presOf" srcId="{105F7970-FE2A-4E46-8A7B-5A312B15BAA4}" destId="{0ECD4A17-86FD-DA41-9FE3-F23624C45BD1}" srcOrd="0" destOrd="2" presId="urn:microsoft.com/office/officeart/2005/8/layout/vList5"/>
    <dgm:cxn modelId="{E4322065-BB1C-3D48-A64E-ED0C48E1BDFC}" type="presOf" srcId="{05C4B9EE-7553-4A5E-BE0C-BD348C0F21CA}" destId="{11F2F99D-EB36-8245-914B-DE819FD5AD18}" srcOrd="0" destOrd="0" presId="urn:microsoft.com/office/officeart/2005/8/layout/vList5"/>
    <dgm:cxn modelId="{8BF1A16D-27F8-2C47-BCF2-E2EF69CDDFF3}" type="presOf" srcId="{F15D917A-E1E7-ED40-B0E7-600FDDF9908E}" destId="{9C53B795-ABC7-6E44-BBE1-158A0F5F2BCB}" srcOrd="0" destOrd="3" presId="urn:microsoft.com/office/officeart/2005/8/layout/vList5"/>
    <dgm:cxn modelId="{58C98E75-4EEA-614F-9D9C-46C3D102C339}" type="presOf" srcId="{201FA8F1-9E8A-0A42-A269-70B69177EEBF}" destId="{9C53B795-ABC7-6E44-BBE1-158A0F5F2BCB}" srcOrd="0" destOrd="1" presId="urn:microsoft.com/office/officeart/2005/8/layout/vList5"/>
    <dgm:cxn modelId="{4F1A3078-A932-BE47-8542-A958FA7EF7A7}" type="presOf" srcId="{1880263E-650F-4E8D-8423-83AF2365F0A6}" destId="{55FE683A-22D5-7F4E-8810-196DCFFD3FA7}" srcOrd="0" destOrd="0" presId="urn:microsoft.com/office/officeart/2005/8/layout/vList5"/>
    <dgm:cxn modelId="{396B3F88-521E-4DB2-B1D5-75A0C57DF93F}" srcId="{05C4B9EE-7553-4A5E-BE0C-BD348C0F21CA}" destId="{1880263E-650F-4E8D-8423-83AF2365F0A6}" srcOrd="1" destOrd="0" parTransId="{C751AA56-C72C-425F-971B-E5A918FC2F19}" sibTransId="{D5E7356B-48A1-4149-97C3-C4C2F966ADF1}"/>
    <dgm:cxn modelId="{0C1BBC8A-CEAD-4C62-84CA-CEFDA7900C68}" srcId="{1880263E-650F-4E8D-8423-83AF2365F0A6}" destId="{9A15F900-DE8D-4BF4-BD11-2C16F942B937}" srcOrd="1" destOrd="0" parTransId="{5E196F31-D154-48A5-A4BB-EC87A3674B61}" sibTransId="{B40EC640-8878-46CC-A88D-EBCFE28A2FAF}"/>
    <dgm:cxn modelId="{A2443B8D-9228-1B4D-85A2-3997845A9A5E}" type="presOf" srcId="{9A15F900-DE8D-4BF4-BD11-2C16F942B937}" destId="{0ECD4A17-86FD-DA41-9FE3-F23624C45BD1}" srcOrd="0" destOrd="1" presId="urn:microsoft.com/office/officeart/2005/8/layout/vList5"/>
    <dgm:cxn modelId="{4192F5A8-E6D6-9B4B-B425-CACBE3129D5F}" srcId="{1880263E-650F-4E8D-8423-83AF2365F0A6}" destId="{3F20FF00-63F2-C542-9492-06EAD072FED2}" srcOrd="0" destOrd="0" parTransId="{7C734AB4-F6AB-F744-BD54-D6F7ACA8B921}" sibTransId="{F454D711-29EA-2048-8732-FA3121169694}"/>
    <dgm:cxn modelId="{9B02F2B0-5670-A242-B693-379C48893B31}" type="presOf" srcId="{64199457-FE6A-49B5-BC21-E0BB3439F1E1}" destId="{01EBCC74-4083-5B40-85B9-EE85986C0F66}" srcOrd="0" destOrd="0" presId="urn:microsoft.com/office/officeart/2005/8/layout/vList5"/>
    <dgm:cxn modelId="{CE1AF6BF-D92E-4387-B11B-249677FB727C}" srcId="{05C4B9EE-7553-4A5E-BE0C-BD348C0F21CA}" destId="{64199457-FE6A-49B5-BC21-E0BB3439F1E1}" srcOrd="0" destOrd="0" parTransId="{ECF3E8AF-2766-4D6C-8E99-748D983FAC0F}" sibTransId="{6FCA2A4D-30A6-47AA-83A5-3521EF0BAA31}"/>
    <dgm:cxn modelId="{49DFB0C0-C421-884A-8119-399895A1AC87}" srcId="{64199457-FE6A-49B5-BC21-E0BB3439F1E1}" destId="{F15D917A-E1E7-ED40-B0E7-600FDDF9908E}" srcOrd="3" destOrd="0" parTransId="{E99B2957-FC5F-244F-8B1E-981697A8D436}" sibTransId="{9C84D48D-4106-2C4E-AA4E-F006F4C00340}"/>
    <dgm:cxn modelId="{3264CDF8-562B-4A4E-915F-926A9C82B114}" type="presOf" srcId="{A9E6CFC9-698B-FC4E-A628-4D269E1192B4}" destId="{0ECD4A17-86FD-DA41-9FE3-F23624C45BD1}" srcOrd="0" destOrd="3" presId="urn:microsoft.com/office/officeart/2005/8/layout/vList5"/>
    <dgm:cxn modelId="{FA2791E3-0E60-9147-8F8F-5D97B164F618}" type="presParOf" srcId="{11F2F99D-EB36-8245-914B-DE819FD5AD18}" destId="{B2B719EA-E64B-924D-9115-508CF13E8299}" srcOrd="0" destOrd="0" presId="urn:microsoft.com/office/officeart/2005/8/layout/vList5"/>
    <dgm:cxn modelId="{47E7EBA4-0B91-9246-8DE6-98AB19BB2F45}" type="presParOf" srcId="{B2B719EA-E64B-924D-9115-508CF13E8299}" destId="{01EBCC74-4083-5B40-85B9-EE85986C0F66}" srcOrd="0" destOrd="0" presId="urn:microsoft.com/office/officeart/2005/8/layout/vList5"/>
    <dgm:cxn modelId="{92F3480D-9AA7-A044-8518-F62EA6AC231B}" type="presParOf" srcId="{B2B719EA-E64B-924D-9115-508CF13E8299}" destId="{9C53B795-ABC7-6E44-BBE1-158A0F5F2BCB}" srcOrd="1" destOrd="0" presId="urn:microsoft.com/office/officeart/2005/8/layout/vList5"/>
    <dgm:cxn modelId="{E7969C72-1C0C-664B-B3B7-FC7E3A3E4968}" type="presParOf" srcId="{11F2F99D-EB36-8245-914B-DE819FD5AD18}" destId="{8C5CD48E-413A-CE49-A728-E65AB80FE683}" srcOrd="1" destOrd="0" presId="urn:microsoft.com/office/officeart/2005/8/layout/vList5"/>
    <dgm:cxn modelId="{A25FC1B7-BFD5-AE48-AB48-2E44824EC008}" type="presParOf" srcId="{11F2F99D-EB36-8245-914B-DE819FD5AD18}" destId="{AAF8565D-7B61-9748-BF66-2DEC9C5C3317}" srcOrd="2" destOrd="0" presId="urn:microsoft.com/office/officeart/2005/8/layout/vList5"/>
    <dgm:cxn modelId="{151BE11D-2275-D744-8DCD-30798703BE94}" type="presParOf" srcId="{AAF8565D-7B61-9748-BF66-2DEC9C5C3317}" destId="{55FE683A-22D5-7F4E-8810-196DCFFD3FA7}" srcOrd="0" destOrd="0" presId="urn:microsoft.com/office/officeart/2005/8/layout/vList5"/>
    <dgm:cxn modelId="{06E9D17C-20F6-084E-8F15-DC163EA80A2B}" type="presParOf" srcId="{AAF8565D-7B61-9748-BF66-2DEC9C5C3317}" destId="{0ECD4A17-86FD-DA41-9FE3-F23624C45BD1}"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B79438-B3E2-4C2B-979F-380153CA198C}" type="doc">
      <dgm:prSet loTypeId="urn:microsoft.com/office/officeart/2018/2/layout/IconVerticalSolidList" loCatId="icon" qsTypeId="urn:microsoft.com/office/officeart/2005/8/quickstyle/simple2" qsCatId="simple" csTypeId="urn:microsoft.com/office/officeart/2005/8/colors/accent3_2" csCatId="accent3" phldr="1"/>
      <dgm:spPr/>
      <dgm:t>
        <a:bodyPr/>
        <a:lstStyle/>
        <a:p>
          <a:endParaRPr lang="en-US"/>
        </a:p>
      </dgm:t>
    </dgm:pt>
    <dgm:pt modelId="{07F2EE78-F4B9-4A4E-BDC4-F4B656463B13}">
      <dgm:prSet custT="1"/>
      <dgm:spPr/>
      <dgm:t>
        <a:bodyPr/>
        <a:lstStyle/>
        <a:p>
          <a:pPr algn="just">
            <a:lnSpc>
              <a:spcPct val="100000"/>
            </a:lnSpc>
          </a:pPr>
          <a:r>
            <a:rPr lang="en-GB" sz="2000" dirty="0">
              <a:latin typeface="Titillium Web" pitchFamily="2" charset="77"/>
            </a:rPr>
            <a:t>There are two Notebook terms that we work with: cells and kernels </a:t>
          </a:r>
        </a:p>
      </dgm:t>
    </dgm:pt>
    <dgm:pt modelId="{EB93A744-676A-4DFE-91DA-D851025ED8FC}" type="parTrans" cxnId="{EF77E1C3-5FC2-4AA3-A1F2-E8B9B683D089}">
      <dgm:prSet/>
      <dgm:spPr/>
      <dgm:t>
        <a:bodyPr/>
        <a:lstStyle/>
        <a:p>
          <a:endParaRPr lang="en-US"/>
        </a:p>
      </dgm:t>
    </dgm:pt>
    <dgm:pt modelId="{D561AB8D-44F7-43C8-8776-486D9735DB2D}" type="sibTrans" cxnId="{EF77E1C3-5FC2-4AA3-A1F2-E8B9B683D089}">
      <dgm:prSet/>
      <dgm:spPr/>
      <dgm:t>
        <a:bodyPr/>
        <a:lstStyle/>
        <a:p>
          <a:endParaRPr lang="en-US"/>
        </a:p>
      </dgm:t>
    </dgm:pt>
    <dgm:pt modelId="{2F00CC27-692F-4E7A-8527-A25D4FA4CE79}" type="pres">
      <dgm:prSet presAssocID="{20B79438-B3E2-4C2B-979F-380153CA198C}" presName="root" presStyleCnt="0">
        <dgm:presLayoutVars>
          <dgm:dir/>
          <dgm:resizeHandles val="exact"/>
        </dgm:presLayoutVars>
      </dgm:prSet>
      <dgm:spPr/>
    </dgm:pt>
    <dgm:pt modelId="{9FC2FB8E-ECE7-4645-ABC9-E37B665B2269}" type="pres">
      <dgm:prSet presAssocID="{07F2EE78-F4B9-4A4E-BDC4-F4B656463B13}" presName="compNode" presStyleCnt="0"/>
      <dgm:spPr/>
    </dgm:pt>
    <dgm:pt modelId="{E1EC1923-B402-4DB2-B5CE-3025624DDA73}" type="pres">
      <dgm:prSet presAssocID="{07F2EE78-F4B9-4A4E-BDC4-F4B656463B13}" presName="bgRect" presStyleLbl="bgShp" presStyleIdx="0" presStyleCnt="1"/>
      <dgm:spPr/>
    </dgm:pt>
    <dgm:pt modelId="{B5B8A3DE-FA37-4099-BE58-2AC189A30973}" type="pres">
      <dgm:prSet presAssocID="{07F2EE78-F4B9-4A4E-BDC4-F4B656463B13}" presName="iconRect" presStyleLbl="node1" presStyleIdx="0" presStyleCnt="1"/>
      <dgm:spPr>
        <a:blipFill rotWithShape="1">
          <a:blip xmlns:r="http://schemas.openxmlformats.org/officeDocument/2006/relationships" r:embed="rId1"/>
          <a:srcRect/>
          <a:stretch>
            <a:fillRect l="-17000" r="-17000"/>
          </a:stretch>
        </a:blipFill>
      </dgm:spPr>
    </dgm:pt>
    <dgm:pt modelId="{4FBDCBDF-136F-4BB3-B131-552022EA8E6E}" type="pres">
      <dgm:prSet presAssocID="{07F2EE78-F4B9-4A4E-BDC4-F4B656463B13}" presName="spaceRect" presStyleCnt="0"/>
      <dgm:spPr/>
    </dgm:pt>
    <dgm:pt modelId="{27BB5886-8484-44CB-AC85-3B6010AF2C48}" type="pres">
      <dgm:prSet presAssocID="{07F2EE78-F4B9-4A4E-BDC4-F4B656463B13}" presName="parTx" presStyleLbl="revTx" presStyleIdx="0" presStyleCnt="1">
        <dgm:presLayoutVars>
          <dgm:chMax val="0"/>
          <dgm:chPref val="0"/>
        </dgm:presLayoutVars>
      </dgm:prSet>
      <dgm:spPr/>
    </dgm:pt>
  </dgm:ptLst>
  <dgm:cxnLst>
    <dgm:cxn modelId="{D49F85C3-A5DA-4E9D-8EA6-AD4E21196EB0}" type="presOf" srcId="{20B79438-B3E2-4C2B-979F-380153CA198C}" destId="{2F00CC27-692F-4E7A-8527-A25D4FA4CE79}" srcOrd="0" destOrd="0" presId="urn:microsoft.com/office/officeart/2018/2/layout/IconVerticalSolidList"/>
    <dgm:cxn modelId="{EF77E1C3-5FC2-4AA3-A1F2-E8B9B683D089}" srcId="{20B79438-B3E2-4C2B-979F-380153CA198C}" destId="{07F2EE78-F4B9-4A4E-BDC4-F4B656463B13}" srcOrd="0" destOrd="0" parTransId="{EB93A744-676A-4DFE-91DA-D851025ED8FC}" sibTransId="{D561AB8D-44F7-43C8-8776-486D9735DB2D}"/>
    <dgm:cxn modelId="{32C7C3ED-1DA1-4AF0-9065-21CA622034E7}" type="presOf" srcId="{07F2EE78-F4B9-4A4E-BDC4-F4B656463B13}" destId="{27BB5886-8484-44CB-AC85-3B6010AF2C48}" srcOrd="0" destOrd="0" presId="urn:microsoft.com/office/officeart/2018/2/layout/IconVerticalSolidList"/>
    <dgm:cxn modelId="{48C6185A-9D66-4969-8CD3-2924020F680A}" type="presParOf" srcId="{2F00CC27-692F-4E7A-8527-A25D4FA4CE79}" destId="{9FC2FB8E-ECE7-4645-ABC9-E37B665B2269}" srcOrd="0" destOrd="0" presId="urn:microsoft.com/office/officeart/2018/2/layout/IconVerticalSolidList"/>
    <dgm:cxn modelId="{9747EDBD-F872-4A5C-B229-8B6939D154F5}" type="presParOf" srcId="{9FC2FB8E-ECE7-4645-ABC9-E37B665B2269}" destId="{E1EC1923-B402-4DB2-B5CE-3025624DDA73}" srcOrd="0" destOrd="0" presId="urn:microsoft.com/office/officeart/2018/2/layout/IconVerticalSolidList"/>
    <dgm:cxn modelId="{712AB193-B9F7-4368-94A5-4FA846038F4A}" type="presParOf" srcId="{9FC2FB8E-ECE7-4645-ABC9-E37B665B2269}" destId="{B5B8A3DE-FA37-4099-BE58-2AC189A30973}" srcOrd="1" destOrd="0" presId="urn:microsoft.com/office/officeart/2018/2/layout/IconVerticalSolidList"/>
    <dgm:cxn modelId="{D641F8B1-4120-4D50-BBDA-E5EBBDB6300D}" type="presParOf" srcId="{9FC2FB8E-ECE7-4645-ABC9-E37B665B2269}" destId="{4FBDCBDF-136F-4BB3-B131-552022EA8E6E}" srcOrd="2" destOrd="0" presId="urn:microsoft.com/office/officeart/2018/2/layout/IconVerticalSolidList"/>
    <dgm:cxn modelId="{CA59ADF6-0238-4C70-AD3C-6A138C30662F}" type="presParOf" srcId="{9FC2FB8E-ECE7-4645-ABC9-E37B665B2269}" destId="{27BB5886-8484-44CB-AC85-3B6010AF2C4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0B79438-B3E2-4C2B-979F-380153CA198C}" type="doc">
      <dgm:prSet loTypeId="urn:microsoft.com/office/officeart/2018/2/layout/IconVerticalSolidList" loCatId="icon" qsTypeId="urn:microsoft.com/office/officeart/2005/8/quickstyle/simple2" qsCatId="simple" csTypeId="urn:microsoft.com/office/officeart/2005/8/colors/accent3_2" csCatId="accent3" phldr="1"/>
      <dgm:spPr/>
      <dgm:t>
        <a:bodyPr/>
        <a:lstStyle/>
        <a:p>
          <a:endParaRPr lang="en-US"/>
        </a:p>
      </dgm:t>
    </dgm:pt>
    <dgm:pt modelId="{07F2EE78-F4B9-4A4E-BDC4-F4B656463B13}">
      <dgm:prSet custT="1"/>
      <dgm:spPr/>
      <dgm:t>
        <a:bodyPr/>
        <a:lstStyle/>
        <a:p>
          <a:pPr>
            <a:lnSpc>
              <a:spcPct val="100000"/>
            </a:lnSpc>
          </a:pPr>
          <a:r>
            <a:rPr lang="en-GB" sz="2000" dirty="0">
              <a:latin typeface="Titillium Web" pitchFamily="2" charset="77"/>
            </a:rPr>
            <a:t>There are two Notebook terms that we work with: cells and kernels </a:t>
          </a:r>
        </a:p>
      </dgm:t>
    </dgm:pt>
    <dgm:pt modelId="{EB93A744-676A-4DFE-91DA-D851025ED8FC}" type="parTrans" cxnId="{EF77E1C3-5FC2-4AA3-A1F2-E8B9B683D089}">
      <dgm:prSet/>
      <dgm:spPr/>
      <dgm:t>
        <a:bodyPr/>
        <a:lstStyle/>
        <a:p>
          <a:endParaRPr lang="en-US"/>
        </a:p>
      </dgm:t>
    </dgm:pt>
    <dgm:pt modelId="{D561AB8D-44F7-43C8-8776-486D9735DB2D}" type="sibTrans" cxnId="{EF77E1C3-5FC2-4AA3-A1F2-E8B9B683D089}">
      <dgm:prSet/>
      <dgm:spPr/>
      <dgm:t>
        <a:bodyPr/>
        <a:lstStyle/>
        <a:p>
          <a:endParaRPr lang="en-US"/>
        </a:p>
      </dgm:t>
    </dgm:pt>
    <dgm:pt modelId="{FA5E5EA5-9B8B-3548-AA80-CC53B2EF51FD}">
      <dgm:prSet custT="1"/>
      <dgm:spPr/>
      <dgm:t>
        <a:bodyPr/>
        <a:lstStyle/>
        <a:p>
          <a:pPr>
            <a:lnSpc>
              <a:spcPct val="100000"/>
            </a:lnSpc>
          </a:pPr>
          <a:r>
            <a:rPr lang="en-GB" sz="2000" dirty="0">
              <a:latin typeface="Titillium Web" pitchFamily="2" charset="77"/>
            </a:rPr>
            <a:t>A </a:t>
          </a:r>
          <a:r>
            <a:rPr lang="en-GB" sz="2000" b="1" dirty="0">
              <a:latin typeface="Titillium Web" pitchFamily="2" charset="77"/>
            </a:rPr>
            <a:t>kernel</a:t>
          </a:r>
          <a:r>
            <a:rPr lang="en-GB" sz="2000" dirty="0">
              <a:latin typeface="Titillium Web" pitchFamily="2" charset="77"/>
            </a:rPr>
            <a:t> is a “computational engine” that executes the code contained in a notebook document.</a:t>
          </a:r>
        </a:p>
      </dgm:t>
    </dgm:pt>
    <dgm:pt modelId="{6168FAF7-26D1-C547-AD5A-40FB9924A510}" type="parTrans" cxnId="{87B677A2-97EF-A24B-A4EE-1CCB30F9DE5C}">
      <dgm:prSet/>
      <dgm:spPr/>
      <dgm:t>
        <a:bodyPr/>
        <a:lstStyle/>
        <a:p>
          <a:endParaRPr lang="en-GB"/>
        </a:p>
      </dgm:t>
    </dgm:pt>
    <dgm:pt modelId="{9CA0B36E-724F-4543-9331-3040D255C92D}" type="sibTrans" cxnId="{87B677A2-97EF-A24B-A4EE-1CCB30F9DE5C}">
      <dgm:prSet/>
      <dgm:spPr/>
      <dgm:t>
        <a:bodyPr/>
        <a:lstStyle/>
        <a:p>
          <a:endParaRPr lang="en-GB"/>
        </a:p>
      </dgm:t>
    </dgm:pt>
    <dgm:pt modelId="{2F00CC27-692F-4E7A-8527-A25D4FA4CE79}" type="pres">
      <dgm:prSet presAssocID="{20B79438-B3E2-4C2B-979F-380153CA198C}" presName="root" presStyleCnt="0">
        <dgm:presLayoutVars>
          <dgm:dir/>
          <dgm:resizeHandles val="exact"/>
        </dgm:presLayoutVars>
      </dgm:prSet>
      <dgm:spPr/>
    </dgm:pt>
    <dgm:pt modelId="{9FC2FB8E-ECE7-4645-ABC9-E37B665B2269}" type="pres">
      <dgm:prSet presAssocID="{07F2EE78-F4B9-4A4E-BDC4-F4B656463B13}" presName="compNode" presStyleCnt="0"/>
      <dgm:spPr/>
    </dgm:pt>
    <dgm:pt modelId="{E1EC1923-B402-4DB2-B5CE-3025624DDA73}" type="pres">
      <dgm:prSet presAssocID="{07F2EE78-F4B9-4A4E-BDC4-F4B656463B13}" presName="bgRect" presStyleLbl="bgShp" presStyleIdx="0" presStyleCnt="2"/>
      <dgm:spPr/>
    </dgm:pt>
    <dgm:pt modelId="{B5B8A3DE-FA37-4099-BE58-2AC189A30973}" type="pres">
      <dgm:prSet presAssocID="{07F2EE78-F4B9-4A4E-BDC4-F4B656463B13}" presName="iconRect" presStyleLbl="node1" presStyleIdx="0" presStyleCnt="2"/>
      <dgm:spPr>
        <a:blipFill rotWithShape="1">
          <a:blip xmlns:r="http://schemas.openxmlformats.org/officeDocument/2006/relationships" r:embed="rId1"/>
          <a:srcRect/>
          <a:stretch>
            <a:fillRect l="-17000" r="-17000"/>
          </a:stretch>
        </a:blipFill>
      </dgm:spPr>
    </dgm:pt>
    <dgm:pt modelId="{4FBDCBDF-136F-4BB3-B131-552022EA8E6E}" type="pres">
      <dgm:prSet presAssocID="{07F2EE78-F4B9-4A4E-BDC4-F4B656463B13}" presName="spaceRect" presStyleCnt="0"/>
      <dgm:spPr/>
    </dgm:pt>
    <dgm:pt modelId="{27BB5886-8484-44CB-AC85-3B6010AF2C48}" type="pres">
      <dgm:prSet presAssocID="{07F2EE78-F4B9-4A4E-BDC4-F4B656463B13}" presName="parTx" presStyleLbl="revTx" presStyleIdx="0" presStyleCnt="2">
        <dgm:presLayoutVars>
          <dgm:chMax val="0"/>
          <dgm:chPref val="0"/>
        </dgm:presLayoutVars>
      </dgm:prSet>
      <dgm:spPr/>
    </dgm:pt>
    <dgm:pt modelId="{05654944-8E4E-C44B-AA13-C922BC4B5F30}" type="pres">
      <dgm:prSet presAssocID="{D561AB8D-44F7-43C8-8776-486D9735DB2D}" presName="sibTrans" presStyleCnt="0"/>
      <dgm:spPr/>
    </dgm:pt>
    <dgm:pt modelId="{676497D9-1C13-A340-8F1E-51B958D4858B}" type="pres">
      <dgm:prSet presAssocID="{FA5E5EA5-9B8B-3548-AA80-CC53B2EF51FD}" presName="compNode" presStyleCnt="0"/>
      <dgm:spPr/>
    </dgm:pt>
    <dgm:pt modelId="{828BFF23-9C7C-BF45-AF65-7152D8C23929}" type="pres">
      <dgm:prSet presAssocID="{FA5E5EA5-9B8B-3548-AA80-CC53B2EF51FD}" presName="bgRect" presStyleLbl="bgShp" presStyleIdx="1" presStyleCnt="2"/>
      <dgm:spPr/>
    </dgm:pt>
    <dgm:pt modelId="{DF64E27E-3A62-4547-86F8-09C6811B6F89}" type="pres">
      <dgm:prSet presAssocID="{FA5E5EA5-9B8B-3548-AA80-CC53B2EF51FD}" presName="iconRect" presStyleLbl="node1" presStyleIdx="1" presStyleCnt="2"/>
      <dgm:spPr>
        <a:blipFill rotWithShape="1">
          <a:blip xmlns:r="http://schemas.openxmlformats.org/officeDocument/2006/relationships" r:embed="rId2"/>
          <a:srcRect/>
          <a:stretch>
            <a:fillRect l="-6000" r="-6000"/>
          </a:stretch>
        </a:blipFill>
      </dgm:spPr>
    </dgm:pt>
    <dgm:pt modelId="{35937327-B909-3F4F-AAA0-49537DCD2FB1}" type="pres">
      <dgm:prSet presAssocID="{FA5E5EA5-9B8B-3548-AA80-CC53B2EF51FD}" presName="spaceRect" presStyleCnt="0"/>
      <dgm:spPr/>
    </dgm:pt>
    <dgm:pt modelId="{012220F6-8289-EF43-B420-797AB6C61BAB}" type="pres">
      <dgm:prSet presAssocID="{FA5E5EA5-9B8B-3548-AA80-CC53B2EF51FD}" presName="parTx" presStyleLbl="revTx" presStyleIdx="1" presStyleCnt="2">
        <dgm:presLayoutVars>
          <dgm:chMax val="0"/>
          <dgm:chPref val="0"/>
        </dgm:presLayoutVars>
      </dgm:prSet>
      <dgm:spPr/>
    </dgm:pt>
  </dgm:ptLst>
  <dgm:cxnLst>
    <dgm:cxn modelId="{87B677A2-97EF-A24B-A4EE-1CCB30F9DE5C}" srcId="{20B79438-B3E2-4C2B-979F-380153CA198C}" destId="{FA5E5EA5-9B8B-3548-AA80-CC53B2EF51FD}" srcOrd="1" destOrd="0" parTransId="{6168FAF7-26D1-C547-AD5A-40FB9924A510}" sibTransId="{9CA0B36E-724F-4543-9331-3040D255C92D}"/>
    <dgm:cxn modelId="{D49F85C3-A5DA-4E9D-8EA6-AD4E21196EB0}" type="presOf" srcId="{20B79438-B3E2-4C2B-979F-380153CA198C}" destId="{2F00CC27-692F-4E7A-8527-A25D4FA4CE79}" srcOrd="0" destOrd="0" presId="urn:microsoft.com/office/officeart/2018/2/layout/IconVerticalSolidList"/>
    <dgm:cxn modelId="{EF77E1C3-5FC2-4AA3-A1F2-E8B9B683D089}" srcId="{20B79438-B3E2-4C2B-979F-380153CA198C}" destId="{07F2EE78-F4B9-4A4E-BDC4-F4B656463B13}" srcOrd="0" destOrd="0" parTransId="{EB93A744-676A-4DFE-91DA-D851025ED8FC}" sibTransId="{D561AB8D-44F7-43C8-8776-486D9735DB2D}"/>
    <dgm:cxn modelId="{744797E8-45C5-EE4A-A538-C846E68ADAFB}" type="presOf" srcId="{FA5E5EA5-9B8B-3548-AA80-CC53B2EF51FD}" destId="{012220F6-8289-EF43-B420-797AB6C61BAB}" srcOrd="0" destOrd="0" presId="urn:microsoft.com/office/officeart/2018/2/layout/IconVerticalSolidList"/>
    <dgm:cxn modelId="{32C7C3ED-1DA1-4AF0-9065-21CA622034E7}" type="presOf" srcId="{07F2EE78-F4B9-4A4E-BDC4-F4B656463B13}" destId="{27BB5886-8484-44CB-AC85-3B6010AF2C48}" srcOrd="0" destOrd="0" presId="urn:microsoft.com/office/officeart/2018/2/layout/IconVerticalSolidList"/>
    <dgm:cxn modelId="{48C6185A-9D66-4969-8CD3-2924020F680A}" type="presParOf" srcId="{2F00CC27-692F-4E7A-8527-A25D4FA4CE79}" destId="{9FC2FB8E-ECE7-4645-ABC9-E37B665B2269}" srcOrd="0" destOrd="0" presId="urn:microsoft.com/office/officeart/2018/2/layout/IconVerticalSolidList"/>
    <dgm:cxn modelId="{9747EDBD-F872-4A5C-B229-8B6939D154F5}" type="presParOf" srcId="{9FC2FB8E-ECE7-4645-ABC9-E37B665B2269}" destId="{E1EC1923-B402-4DB2-B5CE-3025624DDA73}" srcOrd="0" destOrd="0" presId="urn:microsoft.com/office/officeart/2018/2/layout/IconVerticalSolidList"/>
    <dgm:cxn modelId="{712AB193-B9F7-4368-94A5-4FA846038F4A}" type="presParOf" srcId="{9FC2FB8E-ECE7-4645-ABC9-E37B665B2269}" destId="{B5B8A3DE-FA37-4099-BE58-2AC189A30973}" srcOrd="1" destOrd="0" presId="urn:microsoft.com/office/officeart/2018/2/layout/IconVerticalSolidList"/>
    <dgm:cxn modelId="{D641F8B1-4120-4D50-BBDA-E5EBBDB6300D}" type="presParOf" srcId="{9FC2FB8E-ECE7-4645-ABC9-E37B665B2269}" destId="{4FBDCBDF-136F-4BB3-B131-552022EA8E6E}" srcOrd="2" destOrd="0" presId="urn:microsoft.com/office/officeart/2018/2/layout/IconVerticalSolidList"/>
    <dgm:cxn modelId="{CA59ADF6-0238-4C70-AD3C-6A138C30662F}" type="presParOf" srcId="{9FC2FB8E-ECE7-4645-ABC9-E37B665B2269}" destId="{27BB5886-8484-44CB-AC85-3B6010AF2C48}" srcOrd="3" destOrd="0" presId="urn:microsoft.com/office/officeart/2018/2/layout/IconVerticalSolidList"/>
    <dgm:cxn modelId="{6555C126-504F-074F-B0B2-EE071EBDE513}" type="presParOf" srcId="{2F00CC27-692F-4E7A-8527-A25D4FA4CE79}" destId="{05654944-8E4E-C44B-AA13-C922BC4B5F30}" srcOrd="1" destOrd="0" presId="urn:microsoft.com/office/officeart/2018/2/layout/IconVerticalSolidList"/>
    <dgm:cxn modelId="{66CB6D23-66B3-164A-B3EC-EE6972900791}" type="presParOf" srcId="{2F00CC27-692F-4E7A-8527-A25D4FA4CE79}" destId="{676497D9-1C13-A340-8F1E-51B958D4858B}" srcOrd="2" destOrd="0" presId="urn:microsoft.com/office/officeart/2018/2/layout/IconVerticalSolidList"/>
    <dgm:cxn modelId="{A250810D-B309-BA41-AF31-E70D72A9C0A5}" type="presParOf" srcId="{676497D9-1C13-A340-8F1E-51B958D4858B}" destId="{828BFF23-9C7C-BF45-AF65-7152D8C23929}" srcOrd="0" destOrd="0" presId="urn:microsoft.com/office/officeart/2018/2/layout/IconVerticalSolidList"/>
    <dgm:cxn modelId="{E22D2148-8180-2B4F-A09C-49CE8124DB6A}" type="presParOf" srcId="{676497D9-1C13-A340-8F1E-51B958D4858B}" destId="{DF64E27E-3A62-4547-86F8-09C6811B6F89}" srcOrd="1" destOrd="0" presId="urn:microsoft.com/office/officeart/2018/2/layout/IconVerticalSolidList"/>
    <dgm:cxn modelId="{252AAFF3-AE57-9145-AA08-CDB25797B57C}" type="presParOf" srcId="{676497D9-1C13-A340-8F1E-51B958D4858B}" destId="{35937327-B909-3F4F-AAA0-49537DCD2FB1}" srcOrd="2" destOrd="0" presId="urn:microsoft.com/office/officeart/2018/2/layout/IconVerticalSolidList"/>
    <dgm:cxn modelId="{E75DCF41-4757-6A47-A111-0FDA7391365F}" type="presParOf" srcId="{676497D9-1C13-A340-8F1E-51B958D4858B}" destId="{012220F6-8289-EF43-B420-797AB6C61BA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0B79438-B3E2-4C2B-979F-380153CA198C}" type="doc">
      <dgm:prSet loTypeId="urn:microsoft.com/office/officeart/2018/2/layout/IconVerticalSolidList" loCatId="icon" qsTypeId="urn:microsoft.com/office/officeart/2005/8/quickstyle/simple2" qsCatId="simple" csTypeId="urn:microsoft.com/office/officeart/2005/8/colors/accent3_2" csCatId="accent3" phldr="1"/>
      <dgm:spPr/>
      <dgm:t>
        <a:bodyPr/>
        <a:lstStyle/>
        <a:p>
          <a:endParaRPr lang="en-US"/>
        </a:p>
      </dgm:t>
    </dgm:pt>
    <dgm:pt modelId="{07F2EE78-F4B9-4A4E-BDC4-F4B656463B13}">
      <dgm:prSet custT="1"/>
      <dgm:spPr/>
      <dgm:t>
        <a:bodyPr/>
        <a:lstStyle/>
        <a:p>
          <a:pPr>
            <a:lnSpc>
              <a:spcPct val="100000"/>
            </a:lnSpc>
          </a:pPr>
          <a:r>
            <a:rPr lang="en-GB" sz="2000" dirty="0">
              <a:latin typeface="Titillium Web" pitchFamily="2" charset="77"/>
            </a:rPr>
            <a:t>There are two Notebook terms that we work with: cells and kernels </a:t>
          </a:r>
        </a:p>
      </dgm:t>
    </dgm:pt>
    <dgm:pt modelId="{EB93A744-676A-4DFE-91DA-D851025ED8FC}" type="parTrans" cxnId="{EF77E1C3-5FC2-4AA3-A1F2-E8B9B683D089}">
      <dgm:prSet/>
      <dgm:spPr/>
      <dgm:t>
        <a:bodyPr/>
        <a:lstStyle/>
        <a:p>
          <a:endParaRPr lang="en-US"/>
        </a:p>
      </dgm:t>
    </dgm:pt>
    <dgm:pt modelId="{D561AB8D-44F7-43C8-8776-486D9735DB2D}" type="sibTrans" cxnId="{EF77E1C3-5FC2-4AA3-A1F2-E8B9B683D089}">
      <dgm:prSet/>
      <dgm:spPr/>
      <dgm:t>
        <a:bodyPr/>
        <a:lstStyle/>
        <a:p>
          <a:endParaRPr lang="en-US"/>
        </a:p>
      </dgm:t>
    </dgm:pt>
    <dgm:pt modelId="{FA5E5EA5-9B8B-3548-AA80-CC53B2EF51FD}">
      <dgm:prSet custT="1"/>
      <dgm:spPr/>
      <dgm:t>
        <a:bodyPr/>
        <a:lstStyle/>
        <a:p>
          <a:pPr>
            <a:lnSpc>
              <a:spcPct val="100000"/>
            </a:lnSpc>
          </a:pPr>
          <a:r>
            <a:rPr lang="en-GB" sz="2000" dirty="0">
              <a:latin typeface="Titillium Web" pitchFamily="2" charset="77"/>
            </a:rPr>
            <a:t>A </a:t>
          </a:r>
          <a:r>
            <a:rPr lang="en-GB" sz="2000" b="1" dirty="0">
              <a:latin typeface="Titillium Web" pitchFamily="2" charset="77"/>
            </a:rPr>
            <a:t>kernel</a:t>
          </a:r>
          <a:r>
            <a:rPr lang="en-GB" sz="2000" dirty="0">
              <a:latin typeface="Titillium Web" pitchFamily="2" charset="77"/>
            </a:rPr>
            <a:t> is a “computational engine” that executes the code contained in a notebook document.</a:t>
          </a:r>
        </a:p>
      </dgm:t>
    </dgm:pt>
    <dgm:pt modelId="{6168FAF7-26D1-C547-AD5A-40FB9924A510}" type="parTrans" cxnId="{87B677A2-97EF-A24B-A4EE-1CCB30F9DE5C}">
      <dgm:prSet/>
      <dgm:spPr/>
      <dgm:t>
        <a:bodyPr/>
        <a:lstStyle/>
        <a:p>
          <a:endParaRPr lang="en-GB"/>
        </a:p>
      </dgm:t>
    </dgm:pt>
    <dgm:pt modelId="{9CA0B36E-724F-4543-9331-3040D255C92D}" type="sibTrans" cxnId="{87B677A2-97EF-A24B-A4EE-1CCB30F9DE5C}">
      <dgm:prSet/>
      <dgm:spPr/>
      <dgm:t>
        <a:bodyPr/>
        <a:lstStyle/>
        <a:p>
          <a:endParaRPr lang="en-GB"/>
        </a:p>
      </dgm:t>
    </dgm:pt>
    <dgm:pt modelId="{04922B93-313C-174A-9DE9-0D4594BD6564}">
      <dgm:prSet custT="1"/>
      <dgm:spPr/>
      <dgm:t>
        <a:bodyPr/>
        <a:lstStyle/>
        <a:p>
          <a:pPr>
            <a:lnSpc>
              <a:spcPct val="100000"/>
            </a:lnSpc>
          </a:pPr>
          <a:r>
            <a:rPr lang="en-GB" sz="2000" dirty="0">
              <a:latin typeface="Titillium Web" pitchFamily="2" charset="77"/>
            </a:rPr>
            <a:t>A </a:t>
          </a:r>
          <a:r>
            <a:rPr lang="en-GB" sz="2000" b="1" dirty="0">
              <a:latin typeface="Titillium Web" pitchFamily="2" charset="77"/>
            </a:rPr>
            <a:t>cell</a:t>
          </a:r>
          <a:r>
            <a:rPr lang="en-GB" sz="2000" dirty="0">
              <a:latin typeface="Titillium Web" pitchFamily="2" charset="77"/>
            </a:rPr>
            <a:t> is a container for text to be displayed in the notebook or code to be executed by the notebook’s kernel</a:t>
          </a:r>
        </a:p>
      </dgm:t>
    </dgm:pt>
    <dgm:pt modelId="{BF9D0186-D808-4248-9CF8-5858117AD517}" type="parTrans" cxnId="{7299DD82-A6FE-8640-8FAF-311003664F23}">
      <dgm:prSet/>
      <dgm:spPr/>
      <dgm:t>
        <a:bodyPr/>
        <a:lstStyle/>
        <a:p>
          <a:endParaRPr lang="en-GB"/>
        </a:p>
      </dgm:t>
    </dgm:pt>
    <dgm:pt modelId="{EA88E1B6-8CED-2E44-BC4B-A60288306179}" type="sibTrans" cxnId="{7299DD82-A6FE-8640-8FAF-311003664F23}">
      <dgm:prSet/>
      <dgm:spPr/>
      <dgm:t>
        <a:bodyPr/>
        <a:lstStyle/>
        <a:p>
          <a:endParaRPr lang="en-GB"/>
        </a:p>
      </dgm:t>
    </dgm:pt>
    <dgm:pt modelId="{2F00CC27-692F-4E7A-8527-A25D4FA4CE79}" type="pres">
      <dgm:prSet presAssocID="{20B79438-B3E2-4C2B-979F-380153CA198C}" presName="root" presStyleCnt="0">
        <dgm:presLayoutVars>
          <dgm:dir/>
          <dgm:resizeHandles val="exact"/>
        </dgm:presLayoutVars>
      </dgm:prSet>
      <dgm:spPr/>
    </dgm:pt>
    <dgm:pt modelId="{9FC2FB8E-ECE7-4645-ABC9-E37B665B2269}" type="pres">
      <dgm:prSet presAssocID="{07F2EE78-F4B9-4A4E-BDC4-F4B656463B13}" presName="compNode" presStyleCnt="0"/>
      <dgm:spPr/>
    </dgm:pt>
    <dgm:pt modelId="{E1EC1923-B402-4DB2-B5CE-3025624DDA73}" type="pres">
      <dgm:prSet presAssocID="{07F2EE78-F4B9-4A4E-BDC4-F4B656463B13}" presName="bgRect" presStyleLbl="bgShp" presStyleIdx="0" presStyleCnt="3"/>
      <dgm:spPr/>
    </dgm:pt>
    <dgm:pt modelId="{B5B8A3DE-FA37-4099-BE58-2AC189A30973}" type="pres">
      <dgm:prSet presAssocID="{07F2EE78-F4B9-4A4E-BDC4-F4B656463B13}" presName="iconRect" presStyleLbl="node1" presStyleIdx="0" presStyleCnt="3"/>
      <dgm:spPr>
        <a:blipFill rotWithShape="1">
          <a:blip xmlns:r="http://schemas.openxmlformats.org/officeDocument/2006/relationships" r:embed="rId1"/>
          <a:srcRect/>
          <a:stretch>
            <a:fillRect l="-17000" r="-17000"/>
          </a:stretch>
        </a:blipFill>
      </dgm:spPr>
    </dgm:pt>
    <dgm:pt modelId="{4FBDCBDF-136F-4BB3-B131-552022EA8E6E}" type="pres">
      <dgm:prSet presAssocID="{07F2EE78-F4B9-4A4E-BDC4-F4B656463B13}" presName="spaceRect" presStyleCnt="0"/>
      <dgm:spPr/>
    </dgm:pt>
    <dgm:pt modelId="{27BB5886-8484-44CB-AC85-3B6010AF2C48}" type="pres">
      <dgm:prSet presAssocID="{07F2EE78-F4B9-4A4E-BDC4-F4B656463B13}" presName="parTx" presStyleLbl="revTx" presStyleIdx="0" presStyleCnt="3">
        <dgm:presLayoutVars>
          <dgm:chMax val="0"/>
          <dgm:chPref val="0"/>
        </dgm:presLayoutVars>
      </dgm:prSet>
      <dgm:spPr/>
    </dgm:pt>
    <dgm:pt modelId="{05654944-8E4E-C44B-AA13-C922BC4B5F30}" type="pres">
      <dgm:prSet presAssocID="{D561AB8D-44F7-43C8-8776-486D9735DB2D}" presName="sibTrans" presStyleCnt="0"/>
      <dgm:spPr/>
    </dgm:pt>
    <dgm:pt modelId="{676497D9-1C13-A340-8F1E-51B958D4858B}" type="pres">
      <dgm:prSet presAssocID="{FA5E5EA5-9B8B-3548-AA80-CC53B2EF51FD}" presName="compNode" presStyleCnt="0"/>
      <dgm:spPr/>
    </dgm:pt>
    <dgm:pt modelId="{828BFF23-9C7C-BF45-AF65-7152D8C23929}" type="pres">
      <dgm:prSet presAssocID="{FA5E5EA5-9B8B-3548-AA80-CC53B2EF51FD}" presName="bgRect" presStyleLbl="bgShp" presStyleIdx="1" presStyleCnt="3"/>
      <dgm:spPr/>
    </dgm:pt>
    <dgm:pt modelId="{DF64E27E-3A62-4547-86F8-09C6811B6F89}" type="pres">
      <dgm:prSet presAssocID="{FA5E5EA5-9B8B-3548-AA80-CC53B2EF51FD}" presName="iconRect" presStyleLbl="node1" presStyleIdx="1" presStyleCnt="3"/>
      <dgm:spPr>
        <a:blipFill rotWithShape="1">
          <a:blip xmlns:r="http://schemas.openxmlformats.org/officeDocument/2006/relationships" r:embed="rId2"/>
          <a:srcRect/>
          <a:stretch>
            <a:fillRect l="-6000" r="-6000"/>
          </a:stretch>
        </a:blipFill>
      </dgm:spPr>
    </dgm:pt>
    <dgm:pt modelId="{35937327-B909-3F4F-AAA0-49537DCD2FB1}" type="pres">
      <dgm:prSet presAssocID="{FA5E5EA5-9B8B-3548-AA80-CC53B2EF51FD}" presName="spaceRect" presStyleCnt="0"/>
      <dgm:spPr/>
    </dgm:pt>
    <dgm:pt modelId="{012220F6-8289-EF43-B420-797AB6C61BAB}" type="pres">
      <dgm:prSet presAssocID="{FA5E5EA5-9B8B-3548-AA80-CC53B2EF51FD}" presName="parTx" presStyleLbl="revTx" presStyleIdx="1" presStyleCnt="3">
        <dgm:presLayoutVars>
          <dgm:chMax val="0"/>
          <dgm:chPref val="0"/>
        </dgm:presLayoutVars>
      </dgm:prSet>
      <dgm:spPr/>
    </dgm:pt>
    <dgm:pt modelId="{C1E431C0-4318-0741-B8CD-D9CF179CCFE1}" type="pres">
      <dgm:prSet presAssocID="{9CA0B36E-724F-4543-9331-3040D255C92D}" presName="sibTrans" presStyleCnt="0"/>
      <dgm:spPr/>
    </dgm:pt>
    <dgm:pt modelId="{99F65D98-46B9-0F47-8197-F9659971089A}" type="pres">
      <dgm:prSet presAssocID="{04922B93-313C-174A-9DE9-0D4594BD6564}" presName="compNode" presStyleCnt="0"/>
      <dgm:spPr/>
    </dgm:pt>
    <dgm:pt modelId="{A485A635-D441-1148-AF77-99338716A2E4}" type="pres">
      <dgm:prSet presAssocID="{04922B93-313C-174A-9DE9-0D4594BD6564}" presName="bgRect" presStyleLbl="bgShp" presStyleIdx="2" presStyleCnt="3"/>
      <dgm:spPr/>
    </dgm:pt>
    <dgm:pt modelId="{9A73DB13-EE2C-584A-B393-C8D5B21D8CB4}" type="pres">
      <dgm:prSet presAssocID="{04922B93-313C-174A-9DE9-0D4594BD6564}" presName="iconRect" presStyleLbl="node1" presStyleIdx="2" presStyleCnt="3"/>
      <dgm:spPr>
        <a:blipFill rotWithShape="1">
          <a:blip xmlns:r="http://schemas.openxmlformats.org/officeDocument/2006/relationships" r:embed="rId3"/>
          <a:srcRect/>
          <a:stretch>
            <a:fillRect/>
          </a:stretch>
        </a:blipFill>
      </dgm:spPr>
    </dgm:pt>
    <dgm:pt modelId="{24E6C683-3A54-9247-88EA-C085F4C3F521}" type="pres">
      <dgm:prSet presAssocID="{04922B93-313C-174A-9DE9-0D4594BD6564}" presName="spaceRect" presStyleCnt="0"/>
      <dgm:spPr/>
    </dgm:pt>
    <dgm:pt modelId="{DB965234-401E-174C-8748-645C18ECE8BD}" type="pres">
      <dgm:prSet presAssocID="{04922B93-313C-174A-9DE9-0D4594BD6564}" presName="parTx" presStyleLbl="revTx" presStyleIdx="2" presStyleCnt="3">
        <dgm:presLayoutVars>
          <dgm:chMax val="0"/>
          <dgm:chPref val="0"/>
        </dgm:presLayoutVars>
      </dgm:prSet>
      <dgm:spPr/>
    </dgm:pt>
  </dgm:ptLst>
  <dgm:cxnLst>
    <dgm:cxn modelId="{14A6FA3A-CFE3-AF4C-8834-A4D3D5F0D17A}" type="presOf" srcId="{04922B93-313C-174A-9DE9-0D4594BD6564}" destId="{DB965234-401E-174C-8748-645C18ECE8BD}" srcOrd="0" destOrd="0" presId="urn:microsoft.com/office/officeart/2018/2/layout/IconVerticalSolidList"/>
    <dgm:cxn modelId="{7299DD82-A6FE-8640-8FAF-311003664F23}" srcId="{20B79438-B3E2-4C2B-979F-380153CA198C}" destId="{04922B93-313C-174A-9DE9-0D4594BD6564}" srcOrd="2" destOrd="0" parTransId="{BF9D0186-D808-4248-9CF8-5858117AD517}" sibTransId="{EA88E1B6-8CED-2E44-BC4B-A60288306179}"/>
    <dgm:cxn modelId="{87B677A2-97EF-A24B-A4EE-1CCB30F9DE5C}" srcId="{20B79438-B3E2-4C2B-979F-380153CA198C}" destId="{FA5E5EA5-9B8B-3548-AA80-CC53B2EF51FD}" srcOrd="1" destOrd="0" parTransId="{6168FAF7-26D1-C547-AD5A-40FB9924A510}" sibTransId="{9CA0B36E-724F-4543-9331-3040D255C92D}"/>
    <dgm:cxn modelId="{D49F85C3-A5DA-4E9D-8EA6-AD4E21196EB0}" type="presOf" srcId="{20B79438-B3E2-4C2B-979F-380153CA198C}" destId="{2F00CC27-692F-4E7A-8527-A25D4FA4CE79}" srcOrd="0" destOrd="0" presId="urn:microsoft.com/office/officeart/2018/2/layout/IconVerticalSolidList"/>
    <dgm:cxn modelId="{EF77E1C3-5FC2-4AA3-A1F2-E8B9B683D089}" srcId="{20B79438-B3E2-4C2B-979F-380153CA198C}" destId="{07F2EE78-F4B9-4A4E-BDC4-F4B656463B13}" srcOrd="0" destOrd="0" parTransId="{EB93A744-676A-4DFE-91DA-D851025ED8FC}" sibTransId="{D561AB8D-44F7-43C8-8776-486D9735DB2D}"/>
    <dgm:cxn modelId="{744797E8-45C5-EE4A-A538-C846E68ADAFB}" type="presOf" srcId="{FA5E5EA5-9B8B-3548-AA80-CC53B2EF51FD}" destId="{012220F6-8289-EF43-B420-797AB6C61BAB}" srcOrd="0" destOrd="0" presId="urn:microsoft.com/office/officeart/2018/2/layout/IconVerticalSolidList"/>
    <dgm:cxn modelId="{32C7C3ED-1DA1-4AF0-9065-21CA622034E7}" type="presOf" srcId="{07F2EE78-F4B9-4A4E-BDC4-F4B656463B13}" destId="{27BB5886-8484-44CB-AC85-3B6010AF2C48}" srcOrd="0" destOrd="0" presId="urn:microsoft.com/office/officeart/2018/2/layout/IconVerticalSolidList"/>
    <dgm:cxn modelId="{48C6185A-9D66-4969-8CD3-2924020F680A}" type="presParOf" srcId="{2F00CC27-692F-4E7A-8527-A25D4FA4CE79}" destId="{9FC2FB8E-ECE7-4645-ABC9-E37B665B2269}" srcOrd="0" destOrd="0" presId="urn:microsoft.com/office/officeart/2018/2/layout/IconVerticalSolidList"/>
    <dgm:cxn modelId="{9747EDBD-F872-4A5C-B229-8B6939D154F5}" type="presParOf" srcId="{9FC2FB8E-ECE7-4645-ABC9-E37B665B2269}" destId="{E1EC1923-B402-4DB2-B5CE-3025624DDA73}" srcOrd="0" destOrd="0" presId="urn:microsoft.com/office/officeart/2018/2/layout/IconVerticalSolidList"/>
    <dgm:cxn modelId="{712AB193-B9F7-4368-94A5-4FA846038F4A}" type="presParOf" srcId="{9FC2FB8E-ECE7-4645-ABC9-E37B665B2269}" destId="{B5B8A3DE-FA37-4099-BE58-2AC189A30973}" srcOrd="1" destOrd="0" presId="urn:microsoft.com/office/officeart/2018/2/layout/IconVerticalSolidList"/>
    <dgm:cxn modelId="{D641F8B1-4120-4D50-BBDA-E5EBBDB6300D}" type="presParOf" srcId="{9FC2FB8E-ECE7-4645-ABC9-E37B665B2269}" destId="{4FBDCBDF-136F-4BB3-B131-552022EA8E6E}" srcOrd="2" destOrd="0" presId="urn:microsoft.com/office/officeart/2018/2/layout/IconVerticalSolidList"/>
    <dgm:cxn modelId="{CA59ADF6-0238-4C70-AD3C-6A138C30662F}" type="presParOf" srcId="{9FC2FB8E-ECE7-4645-ABC9-E37B665B2269}" destId="{27BB5886-8484-44CB-AC85-3B6010AF2C48}" srcOrd="3" destOrd="0" presId="urn:microsoft.com/office/officeart/2018/2/layout/IconVerticalSolidList"/>
    <dgm:cxn modelId="{6555C126-504F-074F-B0B2-EE071EBDE513}" type="presParOf" srcId="{2F00CC27-692F-4E7A-8527-A25D4FA4CE79}" destId="{05654944-8E4E-C44B-AA13-C922BC4B5F30}" srcOrd="1" destOrd="0" presId="urn:microsoft.com/office/officeart/2018/2/layout/IconVerticalSolidList"/>
    <dgm:cxn modelId="{66CB6D23-66B3-164A-B3EC-EE6972900791}" type="presParOf" srcId="{2F00CC27-692F-4E7A-8527-A25D4FA4CE79}" destId="{676497D9-1C13-A340-8F1E-51B958D4858B}" srcOrd="2" destOrd="0" presId="urn:microsoft.com/office/officeart/2018/2/layout/IconVerticalSolidList"/>
    <dgm:cxn modelId="{A250810D-B309-BA41-AF31-E70D72A9C0A5}" type="presParOf" srcId="{676497D9-1C13-A340-8F1E-51B958D4858B}" destId="{828BFF23-9C7C-BF45-AF65-7152D8C23929}" srcOrd="0" destOrd="0" presId="urn:microsoft.com/office/officeart/2018/2/layout/IconVerticalSolidList"/>
    <dgm:cxn modelId="{E22D2148-8180-2B4F-A09C-49CE8124DB6A}" type="presParOf" srcId="{676497D9-1C13-A340-8F1E-51B958D4858B}" destId="{DF64E27E-3A62-4547-86F8-09C6811B6F89}" srcOrd="1" destOrd="0" presId="urn:microsoft.com/office/officeart/2018/2/layout/IconVerticalSolidList"/>
    <dgm:cxn modelId="{252AAFF3-AE57-9145-AA08-CDB25797B57C}" type="presParOf" srcId="{676497D9-1C13-A340-8F1E-51B958D4858B}" destId="{35937327-B909-3F4F-AAA0-49537DCD2FB1}" srcOrd="2" destOrd="0" presId="urn:microsoft.com/office/officeart/2018/2/layout/IconVerticalSolidList"/>
    <dgm:cxn modelId="{E75DCF41-4757-6A47-A111-0FDA7391365F}" type="presParOf" srcId="{676497D9-1C13-A340-8F1E-51B958D4858B}" destId="{012220F6-8289-EF43-B420-797AB6C61BAB}" srcOrd="3" destOrd="0" presId="urn:microsoft.com/office/officeart/2018/2/layout/IconVerticalSolidList"/>
    <dgm:cxn modelId="{FA99404A-AF56-9D40-92CA-106FEADE664C}" type="presParOf" srcId="{2F00CC27-692F-4E7A-8527-A25D4FA4CE79}" destId="{C1E431C0-4318-0741-B8CD-D9CF179CCFE1}" srcOrd="3" destOrd="0" presId="urn:microsoft.com/office/officeart/2018/2/layout/IconVerticalSolidList"/>
    <dgm:cxn modelId="{00C743CE-D17F-4F4C-B1B8-EF94B55684E3}" type="presParOf" srcId="{2F00CC27-692F-4E7A-8527-A25D4FA4CE79}" destId="{99F65D98-46B9-0F47-8197-F9659971089A}" srcOrd="4" destOrd="0" presId="urn:microsoft.com/office/officeart/2018/2/layout/IconVerticalSolidList"/>
    <dgm:cxn modelId="{2A7AC76D-8C04-3D48-89AA-CC7540A022FB}" type="presParOf" srcId="{99F65D98-46B9-0F47-8197-F9659971089A}" destId="{A485A635-D441-1148-AF77-99338716A2E4}" srcOrd="0" destOrd="0" presId="urn:microsoft.com/office/officeart/2018/2/layout/IconVerticalSolidList"/>
    <dgm:cxn modelId="{9BAA9A14-2436-0C4B-A1B0-771D4BAC138D}" type="presParOf" srcId="{99F65D98-46B9-0F47-8197-F9659971089A}" destId="{9A73DB13-EE2C-584A-B393-C8D5B21D8CB4}" srcOrd="1" destOrd="0" presId="urn:microsoft.com/office/officeart/2018/2/layout/IconVerticalSolidList"/>
    <dgm:cxn modelId="{179E6140-58BE-0B4B-AC2B-2D2623DB027F}" type="presParOf" srcId="{99F65D98-46B9-0F47-8197-F9659971089A}" destId="{24E6C683-3A54-9247-88EA-C085F4C3F521}" srcOrd="2" destOrd="0" presId="urn:microsoft.com/office/officeart/2018/2/layout/IconVerticalSolidList"/>
    <dgm:cxn modelId="{AC346DAD-C588-6146-9CED-F3C4F346948B}" type="presParOf" srcId="{99F65D98-46B9-0F47-8197-F9659971089A}" destId="{DB965234-401E-174C-8748-645C18ECE8B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53B795-ABC7-6E44-BBE1-158A0F5F2BCB}">
      <dsp:nvSpPr>
        <dsp:cNvPr id="0" name=""/>
        <dsp:cNvSpPr/>
      </dsp:nvSpPr>
      <dsp:spPr>
        <a:xfrm rot="5400000">
          <a:off x="4320521" y="-1415715"/>
          <a:ext cx="1584326" cy="4811938"/>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a:t>Jupyter Notebooks</a:t>
          </a:r>
        </a:p>
        <a:p>
          <a:pPr marL="228600" lvl="1" indent="-228600" algn="l" defTabSz="977900">
            <a:lnSpc>
              <a:spcPct val="90000"/>
            </a:lnSpc>
            <a:spcBef>
              <a:spcPct val="0"/>
            </a:spcBef>
            <a:spcAft>
              <a:spcPct val="15000"/>
            </a:spcAft>
            <a:buChar char="•"/>
          </a:pPr>
          <a:r>
            <a:rPr lang="en-US" sz="2200" kern="1200"/>
            <a:t>Docker-ized environments</a:t>
          </a:r>
        </a:p>
        <a:p>
          <a:pPr marL="228600" lvl="1" indent="-228600" algn="l" defTabSz="977900">
            <a:lnSpc>
              <a:spcPct val="90000"/>
            </a:lnSpc>
            <a:spcBef>
              <a:spcPct val="0"/>
            </a:spcBef>
            <a:spcAft>
              <a:spcPct val="15000"/>
            </a:spcAft>
            <a:buChar char="•"/>
          </a:pPr>
          <a:r>
            <a:rPr lang="en-US" sz="2200" kern="1200"/>
            <a:t>Living laboratories</a:t>
          </a:r>
        </a:p>
      </dsp:txBody>
      <dsp:txXfrm rot="-5400000">
        <a:off x="2706715" y="275431"/>
        <a:ext cx="4734598" cy="1429646"/>
      </dsp:txXfrm>
    </dsp:sp>
    <dsp:sp modelId="{01EBCC74-4083-5B40-85B9-EE85986C0F66}">
      <dsp:nvSpPr>
        <dsp:cNvPr id="0" name=""/>
        <dsp:cNvSpPr/>
      </dsp:nvSpPr>
      <dsp:spPr>
        <a:xfrm>
          <a:off x="0" y="49"/>
          <a:ext cx="2706715" cy="1980408"/>
        </a:xfrm>
        <a:prstGeom prst="roundRect">
          <a:avLst/>
        </a:prstGeom>
        <a:gradFill rotWithShape="0">
          <a:gsLst>
            <a:gs pos="0">
              <a:schemeClr val="accent1">
                <a:lumMod val="50000"/>
              </a:schemeClr>
            </a:gs>
            <a:gs pos="80000">
              <a:schemeClr val="accent1">
                <a:lumMod val="90000"/>
              </a:schemeClr>
            </a:gs>
            <a:gs pos="100000">
              <a:schemeClr val="accent1">
                <a:lumMod val="9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dirty="0" err="1"/>
            <a:t>Jupyter</a:t>
          </a:r>
          <a:r>
            <a:rPr lang="en-US" sz="2600" kern="1200" dirty="0"/>
            <a:t> &amp; Reproduceable Research</a:t>
          </a:r>
        </a:p>
      </dsp:txBody>
      <dsp:txXfrm>
        <a:off x="96676" y="96725"/>
        <a:ext cx="2513363" cy="1787056"/>
      </dsp:txXfrm>
    </dsp:sp>
    <dsp:sp modelId="{0ECD4A17-86FD-DA41-9FE3-F23624C45BD1}">
      <dsp:nvSpPr>
        <dsp:cNvPr id="0" name=""/>
        <dsp:cNvSpPr/>
      </dsp:nvSpPr>
      <dsp:spPr>
        <a:xfrm rot="5400000">
          <a:off x="4320521" y="663713"/>
          <a:ext cx="1584326" cy="4811938"/>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a:t>Data visualization</a:t>
          </a:r>
        </a:p>
        <a:p>
          <a:pPr marL="228600" lvl="1" indent="-228600" algn="l" defTabSz="977900">
            <a:lnSpc>
              <a:spcPct val="90000"/>
            </a:lnSpc>
            <a:spcBef>
              <a:spcPct val="0"/>
            </a:spcBef>
            <a:spcAft>
              <a:spcPct val="15000"/>
            </a:spcAft>
            <a:buChar char="•"/>
          </a:pPr>
          <a:r>
            <a:rPr lang="en-US" sz="2200" kern="1200"/>
            <a:t>Data processing (Big Data)</a:t>
          </a:r>
        </a:p>
        <a:p>
          <a:pPr marL="228600" lvl="1" indent="-228600" algn="l" defTabSz="977900">
            <a:lnSpc>
              <a:spcPct val="90000"/>
            </a:lnSpc>
            <a:spcBef>
              <a:spcPct val="0"/>
            </a:spcBef>
            <a:spcAft>
              <a:spcPct val="15000"/>
            </a:spcAft>
            <a:buChar char="•"/>
          </a:pPr>
          <a:r>
            <a:rPr lang="en-US" sz="2200" kern="1200"/>
            <a:t>Advanced applications</a:t>
          </a:r>
        </a:p>
        <a:p>
          <a:pPr marL="457200" lvl="2" indent="-228600" algn="l" defTabSz="977900">
            <a:lnSpc>
              <a:spcPct val="90000"/>
            </a:lnSpc>
            <a:spcBef>
              <a:spcPct val="0"/>
            </a:spcBef>
            <a:spcAft>
              <a:spcPct val="15000"/>
            </a:spcAft>
            <a:buChar char="•"/>
          </a:pPr>
          <a:r>
            <a:rPr lang="en-US" sz="2200" kern="1200"/>
            <a:t>E.g. satellite imagery</a:t>
          </a:r>
        </a:p>
      </dsp:txBody>
      <dsp:txXfrm rot="-5400000">
        <a:off x="2706715" y="2354859"/>
        <a:ext cx="4734598" cy="1429646"/>
      </dsp:txXfrm>
    </dsp:sp>
    <dsp:sp modelId="{55FE683A-22D5-7F4E-8810-196DCFFD3FA7}">
      <dsp:nvSpPr>
        <dsp:cNvPr id="0" name=""/>
        <dsp:cNvSpPr/>
      </dsp:nvSpPr>
      <dsp:spPr>
        <a:xfrm>
          <a:off x="0" y="2079478"/>
          <a:ext cx="2706715" cy="1980408"/>
        </a:xfrm>
        <a:prstGeom prst="roundRect">
          <a:avLst/>
        </a:prstGeom>
        <a:gradFill rotWithShape="0">
          <a:gsLst>
            <a:gs pos="0">
              <a:schemeClr val="accent1">
                <a:lumMod val="50000"/>
              </a:schemeClr>
            </a:gs>
            <a:gs pos="80000">
              <a:schemeClr val="accent1">
                <a:lumMod val="90000"/>
              </a:schemeClr>
            </a:gs>
            <a:gs pos="100000">
              <a:schemeClr val="accent1">
                <a:lumMod val="9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a:t>Data science</a:t>
          </a:r>
        </a:p>
      </dsp:txBody>
      <dsp:txXfrm>
        <a:off x="96676" y="2176154"/>
        <a:ext cx="2513363" cy="17870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53B795-ABC7-6E44-BBE1-158A0F5F2BCB}">
      <dsp:nvSpPr>
        <dsp:cNvPr id="0" name=""/>
        <dsp:cNvSpPr/>
      </dsp:nvSpPr>
      <dsp:spPr>
        <a:xfrm rot="5400000">
          <a:off x="4320521" y="-1415715"/>
          <a:ext cx="1584326" cy="4811938"/>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Retake</a:t>
          </a:r>
        </a:p>
        <a:p>
          <a:pPr marL="228600" lvl="1" indent="-228600" algn="l" defTabSz="977900">
            <a:lnSpc>
              <a:spcPct val="90000"/>
            </a:lnSpc>
            <a:spcBef>
              <a:spcPct val="0"/>
            </a:spcBef>
            <a:spcAft>
              <a:spcPct val="15000"/>
            </a:spcAft>
            <a:buChar char="•"/>
          </a:pPr>
          <a:r>
            <a:rPr lang="en-US" sz="2200" kern="1200" dirty="0"/>
            <a:t>Extend</a:t>
          </a:r>
        </a:p>
        <a:p>
          <a:pPr marL="228600" lvl="1" indent="-228600" algn="l" defTabSz="977900">
            <a:lnSpc>
              <a:spcPct val="90000"/>
            </a:lnSpc>
            <a:spcBef>
              <a:spcPct val="0"/>
            </a:spcBef>
            <a:spcAft>
              <a:spcPct val="15000"/>
            </a:spcAft>
            <a:buChar char="•"/>
          </a:pPr>
          <a:r>
            <a:rPr lang="en-US" sz="2200" kern="1200" dirty="0"/>
            <a:t>Modified input data</a:t>
          </a:r>
        </a:p>
        <a:p>
          <a:pPr marL="228600" lvl="1" indent="-228600" algn="l" defTabSz="977900">
            <a:lnSpc>
              <a:spcPct val="90000"/>
            </a:lnSpc>
            <a:spcBef>
              <a:spcPct val="0"/>
            </a:spcBef>
            <a:spcAft>
              <a:spcPct val="15000"/>
            </a:spcAft>
            <a:buChar char="•"/>
          </a:pPr>
          <a:r>
            <a:rPr lang="en-US" sz="2200" kern="1200" dirty="0"/>
            <a:t>Modify the logic</a:t>
          </a:r>
        </a:p>
      </dsp:txBody>
      <dsp:txXfrm rot="-5400000">
        <a:off x="2706715" y="275431"/>
        <a:ext cx="4734598" cy="1429646"/>
      </dsp:txXfrm>
    </dsp:sp>
    <dsp:sp modelId="{01EBCC74-4083-5B40-85B9-EE85986C0F66}">
      <dsp:nvSpPr>
        <dsp:cNvPr id="0" name=""/>
        <dsp:cNvSpPr/>
      </dsp:nvSpPr>
      <dsp:spPr>
        <a:xfrm>
          <a:off x="0" y="0"/>
          <a:ext cx="2706715" cy="1980408"/>
        </a:xfrm>
        <a:prstGeom prst="roundRect">
          <a:avLst/>
        </a:prstGeom>
        <a:gradFill rotWithShape="0">
          <a:gsLst>
            <a:gs pos="0">
              <a:schemeClr val="accent1">
                <a:lumMod val="50000"/>
              </a:schemeClr>
            </a:gs>
            <a:gs pos="80000">
              <a:schemeClr val="accent1">
                <a:lumMod val="90000"/>
              </a:schemeClr>
            </a:gs>
            <a:gs pos="100000">
              <a:schemeClr val="accent1">
                <a:lumMod val="9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In general</a:t>
          </a:r>
        </a:p>
      </dsp:txBody>
      <dsp:txXfrm>
        <a:off x="96676" y="96676"/>
        <a:ext cx="2513363" cy="1787056"/>
      </dsp:txXfrm>
    </dsp:sp>
    <dsp:sp modelId="{0ECD4A17-86FD-DA41-9FE3-F23624C45BD1}">
      <dsp:nvSpPr>
        <dsp:cNvPr id="0" name=""/>
        <dsp:cNvSpPr/>
      </dsp:nvSpPr>
      <dsp:spPr>
        <a:xfrm rot="5400000">
          <a:off x="4320521" y="663713"/>
          <a:ext cx="1584326" cy="4811938"/>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Compile</a:t>
          </a:r>
        </a:p>
        <a:p>
          <a:pPr marL="228600" lvl="1" indent="-228600" algn="l" defTabSz="977900">
            <a:lnSpc>
              <a:spcPct val="90000"/>
            </a:lnSpc>
            <a:spcBef>
              <a:spcPct val="0"/>
            </a:spcBef>
            <a:spcAft>
              <a:spcPct val="15000"/>
            </a:spcAft>
            <a:buChar char="•"/>
          </a:pPr>
          <a:r>
            <a:rPr lang="en-US" sz="2200" kern="1200" dirty="0"/>
            <a:t>Run</a:t>
          </a:r>
        </a:p>
        <a:p>
          <a:pPr marL="228600" lvl="1" indent="-228600" algn="l" defTabSz="977900">
            <a:lnSpc>
              <a:spcPct val="90000"/>
            </a:lnSpc>
            <a:spcBef>
              <a:spcPct val="0"/>
            </a:spcBef>
            <a:spcAft>
              <a:spcPct val="15000"/>
            </a:spcAft>
            <a:buChar char="•"/>
          </a:pPr>
          <a:r>
            <a:rPr lang="en-US" sz="2200" kern="1200" dirty="0"/>
            <a:t>Modify</a:t>
          </a:r>
        </a:p>
        <a:p>
          <a:pPr marL="228600" lvl="1" indent="-228600" algn="l" defTabSz="977900">
            <a:lnSpc>
              <a:spcPct val="90000"/>
            </a:lnSpc>
            <a:spcBef>
              <a:spcPct val="0"/>
            </a:spcBef>
            <a:spcAft>
              <a:spcPct val="15000"/>
            </a:spcAft>
            <a:buChar char="•"/>
          </a:pPr>
          <a:r>
            <a:rPr lang="en-US" sz="2200" kern="1200" dirty="0"/>
            <a:t>Reused</a:t>
          </a:r>
        </a:p>
      </dsp:txBody>
      <dsp:txXfrm rot="-5400000">
        <a:off x="2706715" y="2354859"/>
        <a:ext cx="4734598" cy="1429646"/>
      </dsp:txXfrm>
    </dsp:sp>
    <dsp:sp modelId="{55FE683A-22D5-7F4E-8810-196DCFFD3FA7}">
      <dsp:nvSpPr>
        <dsp:cNvPr id="0" name=""/>
        <dsp:cNvSpPr/>
      </dsp:nvSpPr>
      <dsp:spPr>
        <a:xfrm>
          <a:off x="0" y="2079478"/>
          <a:ext cx="2706715" cy="1980408"/>
        </a:xfrm>
        <a:prstGeom prst="roundRect">
          <a:avLst/>
        </a:prstGeom>
        <a:gradFill rotWithShape="0">
          <a:gsLst>
            <a:gs pos="0">
              <a:schemeClr val="accent1">
                <a:lumMod val="50000"/>
              </a:schemeClr>
            </a:gs>
            <a:gs pos="80000">
              <a:schemeClr val="accent1">
                <a:lumMod val="90000"/>
              </a:schemeClr>
            </a:gs>
            <a:gs pos="100000">
              <a:schemeClr val="accent1">
                <a:lumMod val="9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Code</a:t>
          </a:r>
        </a:p>
      </dsp:txBody>
      <dsp:txXfrm>
        <a:off x="96676" y="2176154"/>
        <a:ext cx="2513363" cy="17870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EC1923-B402-4DB2-B5CE-3025624DDA73}">
      <dsp:nvSpPr>
        <dsp:cNvPr id="0" name=""/>
        <dsp:cNvSpPr/>
      </dsp:nvSpPr>
      <dsp:spPr>
        <a:xfrm>
          <a:off x="0" y="1326790"/>
          <a:ext cx="8073035" cy="113724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B8A3DE-FA37-4099-BE58-2AC189A30973}">
      <dsp:nvSpPr>
        <dsp:cNvPr id="0" name=""/>
        <dsp:cNvSpPr/>
      </dsp:nvSpPr>
      <dsp:spPr>
        <a:xfrm>
          <a:off x="344017" y="1582671"/>
          <a:ext cx="625487" cy="625487"/>
        </a:xfrm>
        <a:prstGeom prst="rect">
          <a:avLst/>
        </a:prstGeom>
        <a:blipFill rotWithShape="1">
          <a:blip xmlns:r="http://schemas.openxmlformats.org/officeDocument/2006/relationships" r:embed="rId1"/>
          <a:srcRect/>
          <a:stretch>
            <a:fillRect l="-17000" r="-17000"/>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27BB5886-8484-44CB-AC85-3B6010AF2C48}">
      <dsp:nvSpPr>
        <dsp:cNvPr id="0" name=""/>
        <dsp:cNvSpPr/>
      </dsp:nvSpPr>
      <dsp:spPr>
        <a:xfrm>
          <a:off x="1313522" y="1326790"/>
          <a:ext cx="6759512" cy="1137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359" tIns="120359" rIns="120359" bIns="120359" numCol="1" spcCol="1270" anchor="ctr" anchorCtr="0">
          <a:noAutofit/>
        </a:bodyPr>
        <a:lstStyle/>
        <a:p>
          <a:pPr marL="0" lvl="0" indent="0" algn="just" defTabSz="889000">
            <a:lnSpc>
              <a:spcPct val="100000"/>
            </a:lnSpc>
            <a:spcBef>
              <a:spcPct val="0"/>
            </a:spcBef>
            <a:spcAft>
              <a:spcPct val="35000"/>
            </a:spcAft>
            <a:buNone/>
          </a:pPr>
          <a:r>
            <a:rPr lang="en-GB" sz="2000" kern="1200" dirty="0">
              <a:latin typeface="Titillium Web" pitchFamily="2" charset="77"/>
            </a:rPr>
            <a:t>There are two Notebook terms that we work with: cells and kernels </a:t>
          </a:r>
        </a:p>
      </dsp:txBody>
      <dsp:txXfrm>
        <a:off x="1313522" y="1326790"/>
        <a:ext cx="6759512" cy="11372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EC1923-B402-4DB2-B5CE-3025624DDA73}">
      <dsp:nvSpPr>
        <dsp:cNvPr id="0" name=""/>
        <dsp:cNvSpPr/>
      </dsp:nvSpPr>
      <dsp:spPr>
        <a:xfrm>
          <a:off x="0" y="636343"/>
          <a:ext cx="8073035" cy="117478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B8A3DE-FA37-4099-BE58-2AC189A30973}">
      <dsp:nvSpPr>
        <dsp:cNvPr id="0" name=""/>
        <dsp:cNvSpPr/>
      </dsp:nvSpPr>
      <dsp:spPr>
        <a:xfrm>
          <a:off x="355373" y="900670"/>
          <a:ext cx="646133" cy="646133"/>
        </a:xfrm>
        <a:prstGeom prst="rect">
          <a:avLst/>
        </a:prstGeom>
        <a:blipFill rotWithShape="1">
          <a:blip xmlns:r="http://schemas.openxmlformats.org/officeDocument/2006/relationships" r:embed="rId1"/>
          <a:srcRect/>
          <a:stretch>
            <a:fillRect l="-17000" r="-17000"/>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27BB5886-8484-44CB-AC85-3B6010AF2C48}">
      <dsp:nvSpPr>
        <dsp:cNvPr id="0" name=""/>
        <dsp:cNvSpPr/>
      </dsp:nvSpPr>
      <dsp:spPr>
        <a:xfrm>
          <a:off x="1356879" y="636343"/>
          <a:ext cx="6716155" cy="1174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332" tIns="124332" rIns="124332" bIns="124332" numCol="1" spcCol="1270" anchor="ctr" anchorCtr="0">
          <a:noAutofit/>
        </a:bodyPr>
        <a:lstStyle/>
        <a:p>
          <a:pPr marL="0" lvl="0" indent="0" algn="l" defTabSz="889000">
            <a:lnSpc>
              <a:spcPct val="100000"/>
            </a:lnSpc>
            <a:spcBef>
              <a:spcPct val="0"/>
            </a:spcBef>
            <a:spcAft>
              <a:spcPct val="35000"/>
            </a:spcAft>
            <a:buNone/>
          </a:pPr>
          <a:r>
            <a:rPr lang="en-GB" sz="2000" kern="1200" dirty="0">
              <a:latin typeface="Titillium Web" pitchFamily="2" charset="77"/>
            </a:rPr>
            <a:t>There are two Notebook terms that we work with: cells and kernels </a:t>
          </a:r>
        </a:p>
      </dsp:txBody>
      <dsp:txXfrm>
        <a:off x="1356879" y="636343"/>
        <a:ext cx="6716155" cy="1174787"/>
      </dsp:txXfrm>
    </dsp:sp>
    <dsp:sp modelId="{828BFF23-9C7C-BF45-AF65-7152D8C23929}">
      <dsp:nvSpPr>
        <dsp:cNvPr id="0" name=""/>
        <dsp:cNvSpPr/>
      </dsp:nvSpPr>
      <dsp:spPr>
        <a:xfrm>
          <a:off x="0" y="2104827"/>
          <a:ext cx="8073035" cy="117478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64E27E-3A62-4547-86F8-09C6811B6F89}">
      <dsp:nvSpPr>
        <dsp:cNvPr id="0" name=""/>
        <dsp:cNvSpPr/>
      </dsp:nvSpPr>
      <dsp:spPr>
        <a:xfrm>
          <a:off x="355373" y="2369155"/>
          <a:ext cx="646133" cy="646133"/>
        </a:xfrm>
        <a:prstGeom prst="rect">
          <a:avLst/>
        </a:prstGeom>
        <a:blipFill rotWithShape="1">
          <a:blip xmlns:r="http://schemas.openxmlformats.org/officeDocument/2006/relationships" r:embed="rId2"/>
          <a:srcRect/>
          <a:stretch>
            <a:fillRect l="-6000" r="-6000"/>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012220F6-8289-EF43-B420-797AB6C61BAB}">
      <dsp:nvSpPr>
        <dsp:cNvPr id="0" name=""/>
        <dsp:cNvSpPr/>
      </dsp:nvSpPr>
      <dsp:spPr>
        <a:xfrm>
          <a:off x="1356879" y="2104827"/>
          <a:ext cx="6716155" cy="1174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332" tIns="124332" rIns="124332" bIns="124332" numCol="1" spcCol="1270" anchor="ctr" anchorCtr="0">
          <a:noAutofit/>
        </a:bodyPr>
        <a:lstStyle/>
        <a:p>
          <a:pPr marL="0" lvl="0" indent="0" algn="l" defTabSz="889000">
            <a:lnSpc>
              <a:spcPct val="100000"/>
            </a:lnSpc>
            <a:spcBef>
              <a:spcPct val="0"/>
            </a:spcBef>
            <a:spcAft>
              <a:spcPct val="35000"/>
            </a:spcAft>
            <a:buNone/>
          </a:pPr>
          <a:r>
            <a:rPr lang="en-GB" sz="2000" kern="1200" dirty="0">
              <a:latin typeface="Titillium Web" pitchFamily="2" charset="77"/>
            </a:rPr>
            <a:t>A </a:t>
          </a:r>
          <a:r>
            <a:rPr lang="en-GB" sz="2000" b="1" kern="1200" dirty="0">
              <a:latin typeface="Titillium Web" pitchFamily="2" charset="77"/>
            </a:rPr>
            <a:t>kernel</a:t>
          </a:r>
          <a:r>
            <a:rPr lang="en-GB" sz="2000" kern="1200" dirty="0">
              <a:latin typeface="Titillium Web" pitchFamily="2" charset="77"/>
            </a:rPr>
            <a:t> is a “computational engine” that executes the code contained in a notebook document.</a:t>
          </a:r>
        </a:p>
      </dsp:txBody>
      <dsp:txXfrm>
        <a:off x="1356879" y="2104827"/>
        <a:ext cx="6716155" cy="117478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EC1923-B402-4DB2-B5CE-3025624DDA73}">
      <dsp:nvSpPr>
        <dsp:cNvPr id="0" name=""/>
        <dsp:cNvSpPr/>
      </dsp:nvSpPr>
      <dsp:spPr>
        <a:xfrm>
          <a:off x="0" y="474"/>
          <a:ext cx="8073035" cy="1110324"/>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B8A3DE-FA37-4099-BE58-2AC189A30973}">
      <dsp:nvSpPr>
        <dsp:cNvPr id="0" name=""/>
        <dsp:cNvSpPr/>
      </dsp:nvSpPr>
      <dsp:spPr>
        <a:xfrm>
          <a:off x="335873" y="250297"/>
          <a:ext cx="610678" cy="610678"/>
        </a:xfrm>
        <a:prstGeom prst="rect">
          <a:avLst/>
        </a:prstGeom>
        <a:blipFill rotWithShape="1">
          <a:blip xmlns:r="http://schemas.openxmlformats.org/officeDocument/2006/relationships" r:embed="rId1"/>
          <a:srcRect/>
          <a:stretch>
            <a:fillRect l="-17000" r="-17000"/>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27BB5886-8484-44CB-AC85-3B6010AF2C48}">
      <dsp:nvSpPr>
        <dsp:cNvPr id="0" name=""/>
        <dsp:cNvSpPr/>
      </dsp:nvSpPr>
      <dsp:spPr>
        <a:xfrm>
          <a:off x="1282424" y="474"/>
          <a:ext cx="6790610" cy="1110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509" tIns="117509" rIns="117509" bIns="117509" numCol="1" spcCol="1270" anchor="ctr" anchorCtr="0">
          <a:noAutofit/>
        </a:bodyPr>
        <a:lstStyle/>
        <a:p>
          <a:pPr marL="0" lvl="0" indent="0" algn="l" defTabSz="889000">
            <a:lnSpc>
              <a:spcPct val="100000"/>
            </a:lnSpc>
            <a:spcBef>
              <a:spcPct val="0"/>
            </a:spcBef>
            <a:spcAft>
              <a:spcPct val="35000"/>
            </a:spcAft>
            <a:buNone/>
          </a:pPr>
          <a:r>
            <a:rPr lang="en-GB" sz="2000" kern="1200" dirty="0">
              <a:latin typeface="Titillium Web" pitchFamily="2" charset="77"/>
            </a:rPr>
            <a:t>There are two Notebook terms that we work with: cells and kernels </a:t>
          </a:r>
        </a:p>
      </dsp:txBody>
      <dsp:txXfrm>
        <a:off x="1282424" y="474"/>
        <a:ext cx="6790610" cy="1110324"/>
      </dsp:txXfrm>
    </dsp:sp>
    <dsp:sp modelId="{828BFF23-9C7C-BF45-AF65-7152D8C23929}">
      <dsp:nvSpPr>
        <dsp:cNvPr id="0" name=""/>
        <dsp:cNvSpPr/>
      </dsp:nvSpPr>
      <dsp:spPr>
        <a:xfrm>
          <a:off x="0" y="1388379"/>
          <a:ext cx="8073035" cy="1110324"/>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64E27E-3A62-4547-86F8-09C6811B6F89}">
      <dsp:nvSpPr>
        <dsp:cNvPr id="0" name=""/>
        <dsp:cNvSpPr/>
      </dsp:nvSpPr>
      <dsp:spPr>
        <a:xfrm>
          <a:off x="335873" y="1638202"/>
          <a:ext cx="610678" cy="610678"/>
        </a:xfrm>
        <a:prstGeom prst="rect">
          <a:avLst/>
        </a:prstGeom>
        <a:blipFill rotWithShape="1">
          <a:blip xmlns:r="http://schemas.openxmlformats.org/officeDocument/2006/relationships" r:embed="rId2"/>
          <a:srcRect/>
          <a:stretch>
            <a:fillRect l="-6000" r="-6000"/>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012220F6-8289-EF43-B420-797AB6C61BAB}">
      <dsp:nvSpPr>
        <dsp:cNvPr id="0" name=""/>
        <dsp:cNvSpPr/>
      </dsp:nvSpPr>
      <dsp:spPr>
        <a:xfrm>
          <a:off x="1282424" y="1388379"/>
          <a:ext cx="6790610" cy="1110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509" tIns="117509" rIns="117509" bIns="117509" numCol="1" spcCol="1270" anchor="ctr" anchorCtr="0">
          <a:noAutofit/>
        </a:bodyPr>
        <a:lstStyle/>
        <a:p>
          <a:pPr marL="0" lvl="0" indent="0" algn="l" defTabSz="889000">
            <a:lnSpc>
              <a:spcPct val="100000"/>
            </a:lnSpc>
            <a:spcBef>
              <a:spcPct val="0"/>
            </a:spcBef>
            <a:spcAft>
              <a:spcPct val="35000"/>
            </a:spcAft>
            <a:buNone/>
          </a:pPr>
          <a:r>
            <a:rPr lang="en-GB" sz="2000" kern="1200" dirty="0">
              <a:latin typeface="Titillium Web" pitchFamily="2" charset="77"/>
            </a:rPr>
            <a:t>A </a:t>
          </a:r>
          <a:r>
            <a:rPr lang="en-GB" sz="2000" b="1" kern="1200" dirty="0">
              <a:latin typeface="Titillium Web" pitchFamily="2" charset="77"/>
            </a:rPr>
            <a:t>kernel</a:t>
          </a:r>
          <a:r>
            <a:rPr lang="en-GB" sz="2000" kern="1200" dirty="0">
              <a:latin typeface="Titillium Web" pitchFamily="2" charset="77"/>
            </a:rPr>
            <a:t> is a “computational engine” that executes the code contained in a notebook document.</a:t>
          </a:r>
        </a:p>
      </dsp:txBody>
      <dsp:txXfrm>
        <a:off x="1282424" y="1388379"/>
        <a:ext cx="6790610" cy="1110324"/>
      </dsp:txXfrm>
    </dsp:sp>
    <dsp:sp modelId="{A485A635-D441-1148-AF77-99338716A2E4}">
      <dsp:nvSpPr>
        <dsp:cNvPr id="0" name=""/>
        <dsp:cNvSpPr/>
      </dsp:nvSpPr>
      <dsp:spPr>
        <a:xfrm>
          <a:off x="0" y="2776284"/>
          <a:ext cx="8073035" cy="1110324"/>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73DB13-EE2C-584A-B393-C8D5B21D8CB4}">
      <dsp:nvSpPr>
        <dsp:cNvPr id="0" name=""/>
        <dsp:cNvSpPr/>
      </dsp:nvSpPr>
      <dsp:spPr>
        <a:xfrm>
          <a:off x="335873" y="3026107"/>
          <a:ext cx="610678" cy="610678"/>
        </a:xfrm>
        <a:prstGeom prst="rect">
          <a:avLst/>
        </a:prstGeom>
        <a:blipFill rotWithShape="1">
          <a:blip xmlns:r="http://schemas.openxmlformats.org/officeDocument/2006/relationships" r:embed="rId3"/>
          <a:srcRect/>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DB965234-401E-174C-8748-645C18ECE8BD}">
      <dsp:nvSpPr>
        <dsp:cNvPr id="0" name=""/>
        <dsp:cNvSpPr/>
      </dsp:nvSpPr>
      <dsp:spPr>
        <a:xfrm>
          <a:off x="1282424" y="2776284"/>
          <a:ext cx="6790610" cy="1110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509" tIns="117509" rIns="117509" bIns="117509" numCol="1" spcCol="1270" anchor="ctr" anchorCtr="0">
          <a:noAutofit/>
        </a:bodyPr>
        <a:lstStyle/>
        <a:p>
          <a:pPr marL="0" lvl="0" indent="0" algn="l" defTabSz="889000">
            <a:lnSpc>
              <a:spcPct val="100000"/>
            </a:lnSpc>
            <a:spcBef>
              <a:spcPct val="0"/>
            </a:spcBef>
            <a:spcAft>
              <a:spcPct val="35000"/>
            </a:spcAft>
            <a:buNone/>
          </a:pPr>
          <a:r>
            <a:rPr lang="en-GB" sz="2000" kern="1200" dirty="0">
              <a:latin typeface="Titillium Web" pitchFamily="2" charset="77"/>
            </a:rPr>
            <a:t>A </a:t>
          </a:r>
          <a:r>
            <a:rPr lang="en-GB" sz="2000" b="1" kern="1200" dirty="0">
              <a:latin typeface="Titillium Web" pitchFamily="2" charset="77"/>
            </a:rPr>
            <a:t>cell</a:t>
          </a:r>
          <a:r>
            <a:rPr lang="en-GB" sz="2000" kern="1200" dirty="0">
              <a:latin typeface="Titillium Web" pitchFamily="2" charset="77"/>
            </a:rPr>
            <a:t> is a container for text to be displayed in the notebook or code to be executed by the notebook’s kernel</a:t>
          </a:r>
        </a:p>
      </dsp:txBody>
      <dsp:txXfrm>
        <a:off x="1282424" y="2776284"/>
        <a:ext cx="6790610" cy="111032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2763"/>
          </a:xfrm>
          <a:prstGeom prst="rect">
            <a:avLst/>
          </a:prstGeom>
        </p:spPr>
        <p:txBody>
          <a:bodyPr vert="horz" lIns="91440" tIns="45720" rIns="91440" bIns="45720" rtlCol="0"/>
          <a:lstStyle>
            <a:lvl1pPr algn="l">
              <a:defRPr sz="1200" smtClean="0">
                <a:latin typeface="Arial" charset="0"/>
                <a:ea typeface="ＭＳ Ｐゴシック" charset="-128"/>
              </a:defRPr>
            </a:lvl1pPr>
          </a:lstStyle>
          <a:p>
            <a:pPr>
              <a:defRPr/>
            </a:pPr>
            <a:endParaRPr lang="en-US"/>
          </a:p>
        </p:txBody>
      </p:sp>
      <p:sp>
        <p:nvSpPr>
          <p:cNvPr id="3" name="Date Placeholder 2"/>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a:defRPr sz="1200" smtClean="0">
                <a:latin typeface="Arial" charset="0"/>
                <a:ea typeface="ＭＳ Ｐゴシック" charset="-128"/>
              </a:defRPr>
            </a:lvl1pPr>
          </a:lstStyle>
          <a:p>
            <a:pPr>
              <a:defRPr/>
            </a:pPr>
            <a:fld id="{09C3A287-B40C-47BE-9C64-667056CAE7F6}" type="datetimeFigureOut">
              <a:rPr lang="en-US"/>
              <a:pPr>
                <a:defRPr/>
              </a:pPr>
              <a:t>11/14/23</a:t>
            </a:fld>
            <a:endParaRPr lang="en-US"/>
          </a:p>
        </p:txBody>
      </p:sp>
      <p:sp>
        <p:nvSpPr>
          <p:cNvPr id="4" name="Footer Placeholder 3"/>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a:defRPr sz="1200" smtClean="0">
                <a:latin typeface="Arial" charset="0"/>
                <a:ea typeface="ＭＳ Ｐゴシック" charset="-128"/>
              </a:defRPr>
            </a:lvl1pPr>
          </a:lstStyle>
          <a:p>
            <a:pPr>
              <a:defRPr/>
            </a:pPr>
            <a:endParaRPr lang="en-US"/>
          </a:p>
        </p:txBody>
      </p:sp>
      <p:sp>
        <p:nvSpPr>
          <p:cNvPr id="5" name="Slide Number Placeholder 4"/>
          <p:cNvSpPr>
            <a:spLocks noGrp="1"/>
          </p:cNvSpPr>
          <p:nvPr>
            <p:ph type="sldNum" sz="quarter" idx="3"/>
          </p:nvPr>
        </p:nvSpPr>
        <p:spPr>
          <a:xfrm>
            <a:off x="4021138" y="9721850"/>
            <a:ext cx="3076575" cy="512763"/>
          </a:xfrm>
          <a:prstGeom prst="rect">
            <a:avLst/>
          </a:prstGeom>
        </p:spPr>
        <p:txBody>
          <a:bodyPr vert="horz" lIns="91440" tIns="45720" rIns="91440" bIns="45720" rtlCol="0" anchor="b"/>
          <a:lstStyle>
            <a:lvl1pPr algn="r">
              <a:defRPr sz="1200" smtClean="0">
                <a:latin typeface="Arial" charset="0"/>
                <a:ea typeface="ＭＳ Ｐゴシック" charset="-128"/>
              </a:defRPr>
            </a:lvl1pPr>
          </a:lstStyle>
          <a:p>
            <a:pPr>
              <a:defRPr/>
            </a:pPr>
            <a:fld id="{64968E5A-BBF0-4F88-8059-D961AEB27561}"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29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ea typeface="+mn-ea"/>
                <a:cs typeface="Arial" charset="0"/>
              </a:defRPr>
            </a:lvl1pPr>
          </a:lstStyle>
          <a:p>
            <a:pPr>
              <a:defRPr/>
            </a:pPr>
            <a:endParaRPr lang="ro-RO"/>
          </a:p>
        </p:txBody>
      </p:sp>
      <p:sp>
        <p:nvSpPr>
          <p:cNvPr id="5529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ea typeface="+mn-ea"/>
                <a:cs typeface="Arial" charset="0"/>
              </a:defRPr>
            </a:lvl1pPr>
          </a:lstStyle>
          <a:p>
            <a:pPr>
              <a:defRPr/>
            </a:pPr>
            <a:endParaRPr lang="ro-RO"/>
          </a:p>
        </p:txBody>
      </p:sp>
      <p:sp>
        <p:nvSpPr>
          <p:cNvPr id="16388"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1" name="Rectangle 5"/>
          <p:cNvSpPr>
            <a:spLocks noGrp="1" noChangeArrowheads="1"/>
          </p:cNvSpPr>
          <p:nvPr>
            <p:ph type="body" sz="quarter" idx="3"/>
          </p:nvPr>
        </p:nvSpPr>
        <p:spPr bwMode="auto">
          <a:xfrm>
            <a:off x="709613" y="4862513"/>
            <a:ext cx="5680075" cy="4603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530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ea typeface="+mn-ea"/>
                <a:cs typeface="Arial" charset="0"/>
              </a:defRPr>
            </a:lvl1pPr>
          </a:lstStyle>
          <a:p>
            <a:pPr>
              <a:defRPr/>
            </a:pPr>
            <a:endParaRPr lang="ro-RO"/>
          </a:p>
        </p:txBody>
      </p:sp>
      <p:sp>
        <p:nvSpPr>
          <p:cNvPr id="5530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ea typeface="ＭＳ Ｐゴシック" charset="-128"/>
              </a:defRPr>
            </a:lvl1pPr>
          </a:lstStyle>
          <a:p>
            <a:pPr>
              <a:defRPr/>
            </a:pPr>
            <a:fld id="{9580EC25-8FA8-4C3E-8CFA-DF7449E45961}"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Arial" charset="0"/>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Arial" charset="0"/>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Arial" charset="0"/>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a:ln/>
        </p:spPr>
      </p:sp>
      <p:sp>
        <p:nvSpPr>
          <p:cNvPr id="389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ro-RO" altLang="ro-RO">
              <a:latin typeface="Arial" panose="020B0604020202020204" pitchFamily="34" charset="0"/>
              <a:ea typeface="ＭＳ Ｐゴシック" panose="020B0600070205080204" pitchFamily="34" charset="-128"/>
              <a:cs typeface="Arial" panose="020B0604020202020204" pitchFamily="34" charset="0"/>
            </a:endParaRPr>
          </a:p>
        </p:txBody>
      </p:sp>
      <p:sp>
        <p:nvSpPr>
          <p:cNvPr id="3891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ＭＳ Ｐゴシック" panose="020B0600070205080204" pitchFamily="34" charset="-128"/>
              </a:defRPr>
            </a:lvl1pPr>
            <a:lvl2pPr marL="742950" indent="-285750" defTabSz="966788">
              <a:defRPr>
                <a:solidFill>
                  <a:schemeClr val="tx1"/>
                </a:solidFill>
                <a:latin typeface="Arial" panose="020B0604020202020204" pitchFamily="34" charset="0"/>
                <a:ea typeface="ＭＳ Ｐゴシック" panose="020B0600070205080204" pitchFamily="34" charset="-128"/>
              </a:defRPr>
            </a:lvl2pPr>
            <a:lvl3pPr marL="1143000" indent="-228600" defTabSz="966788">
              <a:defRPr>
                <a:solidFill>
                  <a:schemeClr val="tx1"/>
                </a:solidFill>
                <a:latin typeface="Arial" panose="020B0604020202020204" pitchFamily="34" charset="0"/>
                <a:ea typeface="ＭＳ Ｐゴシック" panose="020B0600070205080204" pitchFamily="34" charset="-128"/>
              </a:defRPr>
            </a:lvl3pPr>
            <a:lvl4pPr marL="1600200" indent="-228600" defTabSz="966788">
              <a:defRPr>
                <a:solidFill>
                  <a:schemeClr val="tx1"/>
                </a:solidFill>
                <a:latin typeface="Arial" panose="020B0604020202020204" pitchFamily="34" charset="0"/>
                <a:ea typeface="ＭＳ Ｐゴシック" panose="020B0600070205080204" pitchFamily="34" charset="-128"/>
              </a:defRPr>
            </a:lvl4pPr>
            <a:lvl5pPr marL="2057400" indent="-228600" defTabSz="966788">
              <a:defRPr>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D4DFFFD4-4657-4F62-B33C-4676C8FAD3F6}" type="slidenum">
              <a:rPr lang="en-US" altLang="en-US" smtClean="0"/>
              <a:pPr/>
              <a:t>1</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9573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7713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9518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RO" dirty="0"/>
          </a:p>
        </p:txBody>
      </p:sp>
    </p:spTree>
    <p:extLst>
      <p:ext uri="{BB962C8B-B14F-4D97-AF65-F5344CB8AC3E}">
        <p14:creationId xmlns:p14="http://schemas.microsoft.com/office/powerpoint/2010/main" val="3412519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97949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userDrawn="1"/>
        </p:nvSpPr>
        <p:spPr bwMode="auto">
          <a:xfrm>
            <a:off x="0" y="6553200"/>
            <a:ext cx="9144000" cy="304800"/>
          </a:xfrm>
          <a:prstGeom prst="rect">
            <a:avLst/>
          </a:prstGeom>
          <a:solidFill>
            <a:srgbClr val="8585E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endParaRPr lang="ro-RO" altLang="en-US" sz="1800"/>
          </a:p>
        </p:txBody>
      </p:sp>
      <p:sp>
        <p:nvSpPr>
          <p:cNvPr id="5" name="Rectangle 6"/>
          <p:cNvSpPr>
            <a:spLocks noChangeArrowheads="1"/>
          </p:cNvSpPr>
          <p:nvPr userDrawn="1"/>
        </p:nvSpPr>
        <p:spPr bwMode="auto">
          <a:xfrm>
            <a:off x="0" y="0"/>
            <a:ext cx="9144000" cy="304800"/>
          </a:xfrm>
          <a:prstGeom prst="rect">
            <a:avLst/>
          </a:prstGeom>
          <a:solidFill>
            <a:srgbClr val="8585E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defRPr/>
            </a:pPr>
            <a:r>
              <a:rPr lang="en-GB" sz="1000" b="1" kern="1200" dirty="0">
                <a:solidFill>
                  <a:schemeClr val="bg1"/>
                </a:solidFill>
                <a:latin typeface="Arial" charset="0"/>
                <a:ea typeface="ＭＳ Ｐゴシック" charset="-128"/>
                <a:cs typeface="+mn-cs"/>
              </a:rPr>
              <a:t>National University of Science and Technology </a:t>
            </a:r>
            <a:r>
              <a:rPr lang="en-GB" sz="1000" b="1" i="1" kern="1200" dirty="0">
                <a:solidFill>
                  <a:schemeClr val="bg1"/>
                </a:solidFill>
                <a:latin typeface="Arial" charset="0"/>
                <a:ea typeface="ＭＳ Ｐゴシック" charset="-128"/>
                <a:cs typeface="+mn-cs"/>
              </a:rPr>
              <a:t>POLITEHNICA</a:t>
            </a:r>
            <a:r>
              <a:rPr lang="en-GB" sz="1000" b="1" kern="1200" dirty="0">
                <a:solidFill>
                  <a:schemeClr val="bg1"/>
                </a:solidFill>
                <a:latin typeface="Arial" charset="0"/>
                <a:ea typeface="ＭＳ Ｐゴシック" charset="-128"/>
                <a:cs typeface="+mn-cs"/>
              </a:rPr>
              <a:t> Bucharest </a:t>
            </a:r>
            <a:r>
              <a:rPr lang="en-US" altLang="en-US" sz="1000" b="1" kern="1200" dirty="0">
                <a:solidFill>
                  <a:schemeClr val="bg1"/>
                </a:solidFill>
                <a:latin typeface="Arial" charset="0"/>
                <a:ea typeface="ＭＳ Ｐゴシック" charset="-128"/>
                <a:cs typeface="+mn-cs"/>
              </a:rPr>
              <a:t>– Computer </a:t>
            </a:r>
            <a:r>
              <a:rPr lang="en-US" altLang="en-US" sz="1000" b="1" dirty="0">
                <a:solidFill>
                  <a:schemeClr val="bg1"/>
                </a:solidFill>
              </a:rPr>
              <a:t>Science Department</a:t>
            </a:r>
          </a:p>
        </p:txBody>
      </p:sp>
      <p:pic>
        <p:nvPicPr>
          <p:cNvPr id="6" name="Picture 7"/>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275638" y="76200"/>
            <a:ext cx="792162"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5"/>
          <p:cNvSpPr>
            <a:spLocks noChangeArrowheads="1"/>
          </p:cNvSpPr>
          <p:nvPr userDrawn="1"/>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endParaRPr lang="ro-RO" altLang="en-US" sz="1800"/>
          </a:p>
        </p:txBody>
      </p:sp>
      <p:pic>
        <p:nvPicPr>
          <p:cNvPr id="8" name="Picture 15"/>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76200" y="106363"/>
            <a:ext cx="117475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ro-RO"/>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ro-RO"/>
          </a:p>
        </p:txBody>
      </p:sp>
      <p:sp>
        <p:nvSpPr>
          <p:cNvPr id="10" name="Footer Placeholder 9"/>
          <p:cNvSpPr>
            <a:spLocks noGrp="1" noChangeArrowheads="1"/>
          </p:cNvSpPr>
          <p:nvPr>
            <p:ph type="ftr" sz="quarter" idx="11"/>
          </p:nvPr>
        </p:nvSpPr>
        <p:spPr/>
        <p:txBody>
          <a:bodyPr/>
          <a:lstStyle>
            <a:lvl1pPr>
              <a:defRPr smtClean="0"/>
            </a:lvl1pPr>
          </a:lstStyle>
          <a:p>
            <a:pPr>
              <a:defRPr/>
            </a:pPr>
            <a:r>
              <a:rPr lang="it-IT" altLang="en-US"/>
              <a:t>Introduction to Big Data</a:t>
            </a:r>
            <a:endParaRPr lang="ro-RO" altLang="en-US"/>
          </a:p>
        </p:txBody>
      </p:sp>
      <p:sp>
        <p:nvSpPr>
          <p:cNvPr id="11" name="Rectangle 9"/>
          <p:cNvSpPr>
            <a:spLocks noGrp="1" noChangeArrowheads="1"/>
          </p:cNvSpPr>
          <p:nvPr>
            <p:ph type="sldNum" sz="quarter" idx="12"/>
          </p:nvPr>
        </p:nvSpPr>
        <p:spPr/>
        <p:txBody>
          <a:bodyPr/>
          <a:lstStyle>
            <a:lvl1pPr>
              <a:defRPr smtClean="0"/>
            </a:lvl1pPr>
          </a:lstStyle>
          <a:p>
            <a:pPr>
              <a:defRPr/>
            </a:pPr>
            <a:fld id="{FE81D864-240C-42B7-9F52-537BB2757E41}" type="slidenum">
              <a:rPr lang="ro-RO" altLang="en-US"/>
              <a:pPr>
                <a:defRPr/>
              </a:pPr>
              <a:t>‹#›</a:t>
            </a:fld>
            <a:endParaRPr lang="ro-RO" altLang="en-US" dirty="0"/>
          </a:p>
        </p:txBody>
      </p:sp>
    </p:spTree>
    <p:extLst>
      <p:ext uri="{BB962C8B-B14F-4D97-AF65-F5344CB8AC3E}">
        <p14:creationId xmlns:p14="http://schemas.microsoft.com/office/powerpoint/2010/main" val="1987189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Rectangle 4"/>
          <p:cNvSpPr>
            <a:spLocks noGrp="1" noChangeArrowheads="1"/>
          </p:cNvSpPr>
          <p:nvPr>
            <p:ph type="dt" sz="half" idx="10"/>
          </p:nvPr>
        </p:nvSpPr>
        <p:spPr/>
        <p:txBody>
          <a:bodyPr/>
          <a:lstStyle>
            <a:lvl1pPr>
              <a:defRPr smtClean="0"/>
            </a:lvl1pPr>
          </a:lstStyle>
          <a:p>
            <a:pPr>
              <a:defRPr/>
            </a:pPr>
            <a:r>
              <a:rPr lang="ro-RO" altLang="en-US"/>
              <a:t>25.09.2017</a:t>
            </a:r>
          </a:p>
        </p:txBody>
      </p:sp>
      <p:sp>
        <p:nvSpPr>
          <p:cNvPr id="5" name="Rectangle 5"/>
          <p:cNvSpPr>
            <a:spLocks noGrp="1" noChangeArrowheads="1"/>
          </p:cNvSpPr>
          <p:nvPr>
            <p:ph type="ftr" sz="quarter" idx="11"/>
          </p:nvPr>
        </p:nvSpPr>
        <p:spPr/>
        <p:txBody>
          <a:bodyPr/>
          <a:lstStyle>
            <a:lvl1pPr>
              <a:defRPr smtClean="0"/>
            </a:lvl1pPr>
          </a:lstStyle>
          <a:p>
            <a:pPr>
              <a:defRPr/>
            </a:pPr>
            <a:r>
              <a:rPr lang="it-IT" altLang="en-US"/>
              <a:t>Introduction to Big Data</a:t>
            </a:r>
            <a:endParaRPr lang="ro-RO" altLang="en-US"/>
          </a:p>
        </p:txBody>
      </p:sp>
      <p:sp>
        <p:nvSpPr>
          <p:cNvPr id="6" name="Rectangle 9"/>
          <p:cNvSpPr>
            <a:spLocks noGrp="1" noChangeArrowheads="1"/>
          </p:cNvSpPr>
          <p:nvPr>
            <p:ph type="sldNum" sz="quarter" idx="12"/>
          </p:nvPr>
        </p:nvSpPr>
        <p:spPr/>
        <p:txBody>
          <a:bodyPr/>
          <a:lstStyle>
            <a:lvl1pPr>
              <a:defRPr/>
            </a:lvl1pPr>
          </a:lstStyle>
          <a:p>
            <a:pPr>
              <a:defRPr/>
            </a:pPr>
            <a:fld id="{D3B89F3F-2CB5-49F8-A3C1-B370049B18B6}" type="slidenum">
              <a:rPr lang="ro-RO" altLang="en-US"/>
              <a:pPr>
                <a:defRPr/>
              </a:pPr>
              <a:t>‹#›</a:t>
            </a:fld>
            <a:endParaRPr lang="ro-RO" altLang="en-US"/>
          </a:p>
        </p:txBody>
      </p:sp>
    </p:spTree>
    <p:extLst>
      <p:ext uri="{BB962C8B-B14F-4D97-AF65-F5344CB8AC3E}">
        <p14:creationId xmlns:p14="http://schemas.microsoft.com/office/powerpoint/2010/main" val="2375323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457200"/>
            <a:ext cx="2095500" cy="5943600"/>
          </a:xfrm>
        </p:spPr>
        <p:txBody>
          <a:bodyPr vert="eaVert"/>
          <a:lstStyle/>
          <a:p>
            <a:r>
              <a:rPr lang="en-US"/>
              <a:t>Click to edit Master title style</a:t>
            </a:r>
            <a:endParaRPr lang="ro-RO"/>
          </a:p>
        </p:txBody>
      </p:sp>
      <p:sp>
        <p:nvSpPr>
          <p:cNvPr id="3" name="Vertical Text Placeholder 2"/>
          <p:cNvSpPr>
            <a:spLocks noGrp="1"/>
          </p:cNvSpPr>
          <p:nvPr>
            <p:ph type="body" orient="vert" idx="1"/>
          </p:nvPr>
        </p:nvSpPr>
        <p:spPr>
          <a:xfrm>
            <a:off x="381000" y="457200"/>
            <a:ext cx="6134100" cy="5943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Rectangle 4"/>
          <p:cNvSpPr>
            <a:spLocks noGrp="1" noChangeArrowheads="1"/>
          </p:cNvSpPr>
          <p:nvPr>
            <p:ph type="dt" sz="half" idx="10"/>
          </p:nvPr>
        </p:nvSpPr>
        <p:spPr/>
        <p:txBody>
          <a:bodyPr/>
          <a:lstStyle>
            <a:lvl1pPr>
              <a:defRPr smtClean="0"/>
            </a:lvl1pPr>
          </a:lstStyle>
          <a:p>
            <a:pPr>
              <a:defRPr/>
            </a:pPr>
            <a:r>
              <a:rPr lang="ro-RO" altLang="en-US"/>
              <a:t>25.09.2017</a:t>
            </a:r>
          </a:p>
        </p:txBody>
      </p:sp>
      <p:sp>
        <p:nvSpPr>
          <p:cNvPr id="5" name="Rectangle 5"/>
          <p:cNvSpPr>
            <a:spLocks noGrp="1" noChangeArrowheads="1"/>
          </p:cNvSpPr>
          <p:nvPr>
            <p:ph type="ftr" sz="quarter" idx="11"/>
          </p:nvPr>
        </p:nvSpPr>
        <p:spPr/>
        <p:txBody>
          <a:bodyPr/>
          <a:lstStyle>
            <a:lvl1pPr>
              <a:defRPr smtClean="0"/>
            </a:lvl1pPr>
          </a:lstStyle>
          <a:p>
            <a:pPr>
              <a:defRPr/>
            </a:pPr>
            <a:r>
              <a:rPr lang="it-IT" altLang="en-US"/>
              <a:t>Introduction to Big Data</a:t>
            </a:r>
            <a:endParaRPr lang="ro-RO" altLang="en-US"/>
          </a:p>
        </p:txBody>
      </p:sp>
      <p:sp>
        <p:nvSpPr>
          <p:cNvPr id="6" name="Rectangle 9"/>
          <p:cNvSpPr>
            <a:spLocks noGrp="1" noChangeArrowheads="1"/>
          </p:cNvSpPr>
          <p:nvPr>
            <p:ph type="sldNum" sz="quarter" idx="12"/>
          </p:nvPr>
        </p:nvSpPr>
        <p:spPr/>
        <p:txBody>
          <a:bodyPr/>
          <a:lstStyle>
            <a:lvl1pPr>
              <a:defRPr/>
            </a:lvl1pPr>
          </a:lstStyle>
          <a:p>
            <a:pPr>
              <a:defRPr/>
            </a:pPr>
            <a:fld id="{AF719B98-C335-43F9-8ED3-3586CBADE1D3}" type="slidenum">
              <a:rPr lang="ro-RO" altLang="en-US"/>
              <a:pPr>
                <a:defRPr/>
              </a:pPr>
              <a:t>‹#›</a:t>
            </a:fld>
            <a:endParaRPr lang="ro-RO" altLang="en-US"/>
          </a:p>
        </p:txBody>
      </p:sp>
    </p:spTree>
    <p:extLst>
      <p:ext uri="{BB962C8B-B14F-4D97-AF65-F5344CB8AC3E}">
        <p14:creationId xmlns:p14="http://schemas.microsoft.com/office/powerpoint/2010/main" val="13185811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81000" y="457200"/>
            <a:ext cx="8382000" cy="487363"/>
          </a:xfrm>
        </p:spPr>
        <p:txBody>
          <a:bodyPr/>
          <a:lstStyle/>
          <a:p>
            <a:r>
              <a:rPr lang="en-US"/>
              <a:t>Click to edit Master title style</a:t>
            </a:r>
            <a:endParaRPr lang="ro-RO"/>
          </a:p>
        </p:txBody>
      </p:sp>
      <p:sp>
        <p:nvSpPr>
          <p:cNvPr id="3" name="Table Placeholder 2"/>
          <p:cNvSpPr>
            <a:spLocks noGrp="1"/>
          </p:cNvSpPr>
          <p:nvPr>
            <p:ph type="tbl" idx="1"/>
          </p:nvPr>
        </p:nvSpPr>
        <p:spPr>
          <a:xfrm>
            <a:off x="381000" y="1219200"/>
            <a:ext cx="8382000" cy="5181600"/>
          </a:xfrm>
        </p:spPr>
        <p:txBody>
          <a:bodyPr/>
          <a:lstStyle/>
          <a:p>
            <a:pPr lvl="0"/>
            <a:endParaRPr lang="ro-RO" noProof="0"/>
          </a:p>
        </p:txBody>
      </p:sp>
      <p:sp>
        <p:nvSpPr>
          <p:cNvPr id="4" name="Rectangle 4"/>
          <p:cNvSpPr>
            <a:spLocks noGrp="1" noChangeArrowheads="1"/>
          </p:cNvSpPr>
          <p:nvPr>
            <p:ph type="dt" sz="half" idx="10"/>
          </p:nvPr>
        </p:nvSpPr>
        <p:spPr/>
        <p:txBody>
          <a:bodyPr/>
          <a:lstStyle>
            <a:lvl1pPr>
              <a:defRPr smtClean="0"/>
            </a:lvl1pPr>
          </a:lstStyle>
          <a:p>
            <a:pPr>
              <a:defRPr/>
            </a:pPr>
            <a:r>
              <a:rPr lang="ro-RO" altLang="en-US"/>
              <a:t>25.09.2017</a:t>
            </a:r>
          </a:p>
        </p:txBody>
      </p:sp>
      <p:sp>
        <p:nvSpPr>
          <p:cNvPr id="5" name="Rectangle 5"/>
          <p:cNvSpPr>
            <a:spLocks noGrp="1" noChangeArrowheads="1"/>
          </p:cNvSpPr>
          <p:nvPr>
            <p:ph type="ftr" sz="quarter" idx="11"/>
          </p:nvPr>
        </p:nvSpPr>
        <p:spPr/>
        <p:txBody>
          <a:bodyPr/>
          <a:lstStyle>
            <a:lvl1pPr>
              <a:defRPr smtClean="0"/>
            </a:lvl1pPr>
          </a:lstStyle>
          <a:p>
            <a:pPr>
              <a:defRPr/>
            </a:pPr>
            <a:r>
              <a:rPr lang="it-IT" altLang="en-US"/>
              <a:t>Introduction to Big Data</a:t>
            </a:r>
            <a:endParaRPr lang="ro-RO" altLang="en-US"/>
          </a:p>
        </p:txBody>
      </p:sp>
      <p:sp>
        <p:nvSpPr>
          <p:cNvPr id="6" name="Rectangle 9"/>
          <p:cNvSpPr>
            <a:spLocks noGrp="1" noChangeArrowheads="1"/>
          </p:cNvSpPr>
          <p:nvPr>
            <p:ph type="sldNum" sz="quarter" idx="12"/>
          </p:nvPr>
        </p:nvSpPr>
        <p:spPr/>
        <p:txBody>
          <a:bodyPr/>
          <a:lstStyle>
            <a:lvl1pPr>
              <a:defRPr/>
            </a:lvl1pPr>
          </a:lstStyle>
          <a:p>
            <a:pPr>
              <a:defRPr/>
            </a:pPr>
            <a:fld id="{1733A9DB-F11D-4CA3-9AAF-8F1B692F7F18}" type="slidenum">
              <a:rPr lang="ro-RO" altLang="en-US"/>
              <a:pPr>
                <a:defRPr/>
              </a:pPr>
              <a:t>‹#›</a:t>
            </a:fld>
            <a:endParaRPr lang="ro-RO" altLang="en-US"/>
          </a:p>
        </p:txBody>
      </p:sp>
    </p:spTree>
    <p:extLst>
      <p:ext uri="{BB962C8B-B14F-4D97-AF65-F5344CB8AC3E}">
        <p14:creationId xmlns:p14="http://schemas.microsoft.com/office/powerpoint/2010/main" val="39375734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457200"/>
            <a:ext cx="8382000" cy="487363"/>
          </a:xfrm>
        </p:spPr>
        <p:txBody>
          <a:bodyPr/>
          <a:lstStyle/>
          <a:p>
            <a:r>
              <a:rPr lang="en-US"/>
              <a:t>Click to edit Master title style</a:t>
            </a:r>
            <a:endParaRPr lang="ro-RO"/>
          </a:p>
        </p:txBody>
      </p:sp>
      <p:sp>
        <p:nvSpPr>
          <p:cNvPr id="3" name="Text Placeholder 2"/>
          <p:cNvSpPr>
            <a:spLocks noGrp="1"/>
          </p:cNvSpPr>
          <p:nvPr>
            <p:ph type="body" sz="half" idx="1"/>
          </p:nvPr>
        </p:nvSpPr>
        <p:spPr>
          <a:xfrm>
            <a:off x="381000" y="1219200"/>
            <a:ext cx="41148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Content Placeholder 3"/>
          <p:cNvSpPr>
            <a:spLocks noGrp="1"/>
          </p:cNvSpPr>
          <p:nvPr>
            <p:ph sz="half" idx="2"/>
          </p:nvPr>
        </p:nvSpPr>
        <p:spPr>
          <a:xfrm>
            <a:off x="4648200" y="1219200"/>
            <a:ext cx="41148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5" name="Date Placeholder 4"/>
          <p:cNvSpPr>
            <a:spLocks noGrp="1" noChangeArrowheads="1"/>
          </p:cNvSpPr>
          <p:nvPr>
            <p:ph type="dt" sz="half" idx="10"/>
          </p:nvPr>
        </p:nvSpPr>
        <p:spPr/>
        <p:txBody>
          <a:bodyPr/>
          <a:lstStyle>
            <a:lvl1pPr>
              <a:defRPr smtClean="0"/>
            </a:lvl1pPr>
          </a:lstStyle>
          <a:p>
            <a:pPr>
              <a:defRPr/>
            </a:pPr>
            <a:r>
              <a:rPr lang="ro-RO" altLang="en-US"/>
              <a:t>25.09.2017</a:t>
            </a:r>
          </a:p>
        </p:txBody>
      </p:sp>
      <p:sp>
        <p:nvSpPr>
          <p:cNvPr id="6" name="Footer Placeholder 5"/>
          <p:cNvSpPr>
            <a:spLocks noGrp="1" noChangeArrowheads="1"/>
          </p:cNvSpPr>
          <p:nvPr>
            <p:ph type="ftr" sz="quarter" idx="11"/>
          </p:nvPr>
        </p:nvSpPr>
        <p:spPr/>
        <p:txBody>
          <a:bodyPr/>
          <a:lstStyle>
            <a:lvl1pPr>
              <a:defRPr smtClean="0"/>
            </a:lvl1pPr>
          </a:lstStyle>
          <a:p>
            <a:pPr>
              <a:defRPr/>
            </a:pPr>
            <a:r>
              <a:rPr lang="it-IT" altLang="en-US"/>
              <a:t>Introduction to Big Data</a:t>
            </a:r>
            <a:endParaRPr lang="ro-RO" altLang="en-US"/>
          </a:p>
        </p:txBody>
      </p:sp>
      <p:sp>
        <p:nvSpPr>
          <p:cNvPr id="7" name="Rectangle 9"/>
          <p:cNvSpPr>
            <a:spLocks noGrp="1" noChangeArrowheads="1"/>
          </p:cNvSpPr>
          <p:nvPr>
            <p:ph type="sldNum" sz="quarter" idx="12"/>
          </p:nvPr>
        </p:nvSpPr>
        <p:spPr/>
        <p:txBody>
          <a:bodyPr/>
          <a:lstStyle>
            <a:lvl1pPr>
              <a:defRPr/>
            </a:lvl1pPr>
          </a:lstStyle>
          <a:p>
            <a:pPr>
              <a:defRPr/>
            </a:pPr>
            <a:fld id="{77F80060-B20F-42F1-809C-1C47407FE06E}" type="slidenum">
              <a:rPr lang="ro-RO" altLang="en-US"/>
              <a:pPr>
                <a:defRPr/>
              </a:pPr>
              <a:t>‹#›</a:t>
            </a:fld>
            <a:endParaRPr lang="ro-RO" altLang="en-US"/>
          </a:p>
        </p:txBody>
      </p:sp>
    </p:spTree>
    <p:extLst>
      <p:ext uri="{BB962C8B-B14F-4D97-AF65-F5344CB8AC3E}">
        <p14:creationId xmlns:p14="http://schemas.microsoft.com/office/powerpoint/2010/main" val="16872504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381000" y="457200"/>
            <a:ext cx="8382000" cy="487363"/>
          </a:xfrm>
        </p:spPr>
        <p:txBody>
          <a:bodyPr/>
          <a:lstStyle/>
          <a:p>
            <a:r>
              <a:rPr lang="en-US"/>
              <a:t>Click to edit Master title style</a:t>
            </a:r>
            <a:endParaRPr lang="ro-RO"/>
          </a:p>
        </p:txBody>
      </p:sp>
      <p:sp>
        <p:nvSpPr>
          <p:cNvPr id="3" name="Content Placeholder 2"/>
          <p:cNvSpPr>
            <a:spLocks noGrp="1"/>
          </p:cNvSpPr>
          <p:nvPr>
            <p:ph sz="half" idx="1"/>
          </p:nvPr>
        </p:nvSpPr>
        <p:spPr>
          <a:xfrm>
            <a:off x="381000" y="1219200"/>
            <a:ext cx="83820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Text Placeholder 3"/>
          <p:cNvSpPr>
            <a:spLocks noGrp="1"/>
          </p:cNvSpPr>
          <p:nvPr>
            <p:ph type="body" sz="half" idx="2"/>
          </p:nvPr>
        </p:nvSpPr>
        <p:spPr>
          <a:xfrm>
            <a:off x="381000" y="3886200"/>
            <a:ext cx="83820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5" name="Date Placeholder 4"/>
          <p:cNvSpPr>
            <a:spLocks noGrp="1" noChangeArrowheads="1"/>
          </p:cNvSpPr>
          <p:nvPr>
            <p:ph type="dt" sz="half" idx="10"/>
          </p:nvPr>
        </p:nvSpPr>
        <p:spPr/>
        <p:txBody>
          <a:bodyPr/>
          <a:lstStyle>
            <a:lvl1pPr>
              <a:defRPr smtClean="0"/>
            </a:lvl1pPr>
          </a:lstStyle>
          <a:p>
            <a:pPr>
              <a:defRPr/>
            </a:pPr>
            <a:r>
              <a:rPr lang="ro-RO" altLang="en-US"/>
              <a:t>25.09.2017</a:t>
            </a:r>
          </a:p>
        </p:txBody>
      </p:sp>
      <p:sp>
        <p:nvSpPr>
          <p:cNvPr id="6" name="Footer Placeholder 5"/>
          <p:cNvSpPr>
            <a:spLocks noGrp="1" noChangeArrowheads="1"/>
          </p:cNvSpPr>
          <p:nvPr>
            <p:ph type="ftr" sz="quarter" idx="11"/>
          </p:nvPr>
        </p:nvSpPr>
        <p:spPr/>
        <p:txBody>
          <a:bodyPr/>
          <a:lstStyle>
            <a:lvl1pPr>
              <a:defRPr smtClean="0"/>
            </a:lvl1pPr>
          </a:lstStyle>
          <a:p>
            <a:pPr>
              <a:defRPr/>
            </a:pPr>
            <a:r>
              <a:rPr lang="it-IT" altLang="en-US"/>
              <a:t>Introduction to Big Data</a:t>
            </a:r>
            <a:endParaRPr lang="ro-RO" altLang="en-US"/>
          </a:p>
        </p:txBody>
      </p:sp>
      <p:sp>
        <p:nvSpPr>
          <p:cNvPr id="7" name="Rectangle 9"/>
          <p:cNvSpPr>
            <a:spLocks noGrp="1" noChangeArrowheads="1"/>
          </p:cNvSpPr>
          <p:nvPr>
            <p:ph type="sldNum" sz="quarter" idx="12"/>
          </p:nvPr>
        </p:nvSpPr>
        <p:spPr/>
        <p:txBody>
          <a:bodyPr/>
          <a:lstStyle>
            <a:lvl1pPr>
              <a:defRPr/>
            </a:lvl1pPr>
          </a:lstStyle>
          <a:p>
            <a:pPr>
              <a:defRPr/>
            </a:pPr>
            <a:fld id="{F4EFCC13-BEBA-4667-82C2-A33AB081A0CC}" type="slidenum">
              <a:rPr lang="ro-RO" altLang="en-US"/>
              <a:pPr>
                <a:defRPr/>
              </a:pPr>
              <a:t>‹#›</a:t>
            </a:fld>
            <a:endParaRPr lang="ro-RO" altLang="en-US"/>
          </a:p>
        </p:txBody>
      </p:sp>
    </p:spTree>
    <p:extLst>
      <p:ext uri="{BB962C8B-B14F-4D97-AF65-F5344CB8AC3E}">
        <p14:creationId xmlns:p14="http://schemas.microsoft.com/office/powerpoint/2010/main" val="36350651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6858000"/>
          </a:xfrm>
          <a:prstGeom prst="rect">
            <a:avLst/>
          </a:prstGeom>
          <a:noFill/>
          <a:ln>
            <a:noFill/>
          </a:ln>
        </p:spPr>
      </p:pic>
      <p:sp>
        <p:nvSpPr>
          <p:cNvPr id="14" name="Google Shape;14;p3"/>
          <p:cNvSpPr txBox="1">
            <a:spLocks noGrp="1"/>
          </p:cNvSpPr>
          <p:nvPr>
            <p:ph type="ctrTitle"/>
          </p:nvPr>
        </p:nvSpPr>
        <p:spPr>
          <a:xfrm>
            <a:off x="685800" y="1298333"/>
            <a:ext cx="5796900" cy="1546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5" name="Google Shape;15;p3"/>
          <p:cNvSpPr txBox="1">
            <a:spLocks noGrp="1"/>
          </p:cNvSpPr>
          <p:nvPr>
            <p:ph type="subTitle" idx="1"/>
          </p:nvPr>
        </p:nvSpPr>
        <p:spPr>
          <a:xfrm>
            <a:off x="685800" y="2973933"/>
            <a:ext cx="5796900" cy="6204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17597771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608E9-F54B-BD42-BAD6-04604490AC33}"/>
              </a:ext>
            </a:extLst>
          </p:cNvPr>
          <p:cNvSpPr>
            <a:spLocks noGrp="1"/>
          </p:cNvSpPr>
          <p:nvPr>
            <p:ph type="title"/>
          </p:nvPr>
        </p:nvSpPr>
        <p:spPr/>
        <p:txBody>
          <a:bodyPr/>
          <a:lstStyle/>
          <a:p>
            <a:r>
              <a:rPr lang="en-GB" dirty="0"/>
              <a:t>Click to edit Master title style</a:t>
            </a:r>
            <a:endParaRPr lang="en-RO" dirty="0"/>
          </a:p>
        </p:txBody>
      </p:sp>
      <p:sp>
        <p:nvSpPr>
          <p:cNvPr id="3" name="Text Placeholder 3">
            <a:extLst>
              <a:ext uri="{FF2B5EF4-FFF2-40B4-BE49-F238E27FC236}">
                <a16:creationId xmlns:a16="http://schemas.microsoft.com/office/drawing/2014/main" id="{25910863-CDBF-E393-1E94-2AC2399671C7}"/>
              </a:ext>
            </a:extLst>
          </p:cNvPr>
          <p:cNvSpPr>
            <a:spLocks noGrp="1"/>
          </p:cNvSpPr>
          <p:nvPr>
            <p:ph type="body" sz="quarter" idx="10" hasCustomPrompt="1"/>
          </p:nvPr>
        </p:nvSpPr>
        <p:spPr>
          <a:xfrm>
            <a:off x="628650" y="1784352"/>
            <a:ext cx="7886700" cy="4707465"/>
          </a:xfrm>
        </p:spPr>
        <p:txBody>
          <a:bodyPr>
            <a:noAutofit/>
          </a:bodyPr>
          <a:lstStyle>
            <a:lvl1pPr marL="0" indent="0">
              <a:buNone/>
              <a:defRPr sz="1600"/>
            </a:lvl1pPr>
            <a:lvl5pPr marL="1828800" indent="0">
              <a:buNone/>
              <a:defRPr/>
            </a:lvl5pPr>
          </a:lstStyle>
          <a:p>
            <a:pPr lvl="0"/>
            <a:r>
              <a:rPr lang="en-US" dirty="0"/>
              <a:t>SUBTITLE</a:t>
            </a:r>
            <a:endParaRPr lang="en-RO" dirty="0"/>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a:t>
            </a:r>
            <a:r>
              <a:rPr lang="en-GB" dirty="0" err="1"/>
              <a:t>ullamco</a:t>
            </a:r>
            <a:r>
              <a:rPr lang="en-GB" dirty="0"/>
              <a:t> </a:t>
            </a:r>
            <a:r>
              <a:rPr lang="en-GB" dirty="0" err="1"/>
              <a:t>laboris</a:t>
            </a:r>
            <a:r>
              <a:rPr lang="en-GB" dirty="0"/>
              <a:t> nisi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Duis </a:t>
            </a:r>
            <a:r>
              <a:rPr lang="en-GB" dirty="0" err="1"/>
              <a:t>aute</a:t>
            </a:r>
            <a:r>
              <a:rPr lang="en-GB" dirty="0"/>
              <a:t> </a:t>
            </a:r>
            <a:r>
              <a:rPr lang="en-GB" dirty="0" err="1"/>
              <a:t>irure</a:t>
            </a:r>
            <a:r>
              <a:rPr lang="en-GB" dirty="0"/>
              <a:t> </a:t>
            </a:r>
            <a:r>
              <a:rPr lang="en-GB" dirty="0" err="1"/>
              <a:t>dolor</a:t>
            </a:r>
            <a:r>
              <a:rPr lang="en-GB" dirty="0"/>
              <a:t> in </a:t>
            </a:r>
            <a:r>
              <a:rPr lang="en-GB" dirty="0" err="1"/>
              <a:t>reprehenderit</a:t>
            </a:r>
            <a:r>
              <a:rPr lang="en-GB" dirty="0"/>
              <a:t> in </a:t>
            </a:r>
            <a:r>
              <a:rPr lang="en-GB" dirty="0" err="1"/>
              <a:t>voluptate</a:t>
            </a:r>
            <a:r>
              <a:rPr lang="en-GB" dirty="0"/>
              <a:t> </a:t>
            </a:r>
            <a:r>
              <a:rPr lang="en-GB" dirty="0" err="1"/>
              <a:t>velit</a:t>
            </a:r>
            <a:r>
              <a:rPr lang="en-GB" dirty="0"/>
              <a:t> </a:t>
            </a:r>
            <a:r>
              <a:rPr lang="en-GB" dirty="0" err="1"/>
              <a:t>esse</a:t>
            </a:r>
            <a:r>
              <a:rPr lang="en-GB" dirty="0"/>
              <a:t> </a:t>
            </a:r>
            <a:r>
              <a:rPr lang="en-GB" dirty="0" err="1"/>
              <a:t>cillum</a:t>
            </a:r>
            <a:r>
              <a:rPr lang="en-GB" dirty="0"/>
              <a:t> dolore </a:t>
            </a:r>
            <a:r>
              <a:rPr lang="en-GB" dirty="0" err="1"/>
              <a:t>eu</a:t>
            </a:r>
            <a:r>
              <a:rPr lang="en-GB" dirty="0"/>
              <a:t> </a:t>
            </a:r>
            <a:r>
              <a:rPr lang="en-GB" dirty="0" err="1"/>
              <a:t>fugiat</a:t>
            </a:r>
            <a:r>
              <a:rPr lang="en-GB" dirty="0"/>
              <a:t> </a:t>
            </a:r>
            <a:r>
              <a:rPr lang="en-GB" dirty="0" err="1"/>
              <a:t>nulla</a:t>
            </a:r>
            <a:r>
              <a:rPr lang="en-GB" dirty="0"/>
              <a:t> </a:t>
            </a:r>
            <a:r>
              <a:rPr lang="en-GB" dirty="0" err="1"/>
              <a:t>pariatur</a:t>
            </a:r>
            <a:r>
              <a:rPr lang="en-GB" dirty="0"/>
              <a:t>. </a:t>
            </a:r>
            <a:r>
              <a:rPr lang="en-GB" dirty="0" err="1"/>
              <a:t>Excepteur</a:t>
            </a:r>
            <a:r>
              <a:rPr lang="en-GB" dirty="0"/>
              <a:t> </a:t>
            </a:r>
            <a:r>
              <a:rPr lang="en-GB" dirty="0" err="1"/>
              <a:t>sint</a:t>
            </a:r>
            <a:r>
              <a:rPr lang="en-GB" dirty="0"/>
              <a:t> </a:t>
            </a:r>
            <a:r>
              <a:rPr lang="en-GB" dirty="0" err="1"/>
              <a:t>occaecat</a:t>
            </a:r>
            <a:r>
              <a:rPr lang="en-GB" dirty="0"/>
              <a:t> </a:t>
            </a:r>
            <a:r>
              <a:rPr lang="en-GB" dirty="0" err="1"/>
              <a:t>cupidatat</a:t>
            </a:r>
            <a:r>
              <a:rPr lang="en-GB" dirty="0"/>
              <a:t> non </a:t>
            </a:r>
            <a:r>
              <a:rPr lang="en-GB" dirty="0" err="1"/>
              <a:t>proident</a:t>
            </a:r>
            <a:r>
              <a:rPr lang="en-GB" dirty="0"/>
              <a:t>, sunt in culpa qui </a:t>
            </a:r>
            <a:r>
              <a:rPr lang="en-GB" dirty="0" err="1"/>
              <a:t>officia</a:t>
            </a:r>
            <a:r>
              <a:rPr lang="en-GB" dirty="0"/>
              <a:t> </a:t>
            </a:r>
            <a:r>
              <a:rPr lang="en-GB" dirty="0" err="1"/>
              <a:t>deserunt</a:t>
            </a:r>
            <a:r>
              <a:rPr lang="en-GB" dirty="0"/>
              <a:t> </a:t>
            </a:r>
            <a:r>
              <a:rPr lang="en-GB" dirty="0" err="1"/>
              <a:t>mollit</a:t>
            </a:r>
            <a:r>
              <a:rPr lang="en-GB" dirty="0"/>
              <a:t> </a:t>
            </a:r>
            <a:r>
              <a:rPr lang="en-GB" dirty="0" err="1"/>
              <a:t>anim</a:t>
            </a:r>
            <a:r>
              <a:rPr lang="en-GB" dirty="0"/>
              <a:t> id </a:t>
            </a:r>
            <a:r>
              <a:rPr lang="en-GB" dirty="0" err="1"/>
              <a:t>est</a:t>
            </a:r>
            <a:r>
              <a:rPr lang="en-GB" dirty="0"/>
              <a:t> </a:t>
            </a:r>
            <a:r>
              <a:rPr lang="en-GB" dirty="0" err="1"/>
              <a:t>laborum</a:t>
            </a:r>
            <a:r>
              <a:rPr lang="en-GB" dirty="0"/>
              <a:t>."</a:t>
            </a:r>
            <a:endParaRPr lang="en-RO" dirty="0"/>
          </a:p>
        </p:txBody>
      </p:sp>
    </p:spTree>
    <p:extLst>
      <p:ext uri="{BB962C8B-B14F-4D97-AF65-F5344CB8AC3E}">
        <p14:creationId xmlns:p14="http://schemas.microsoft.com/office/powerpoint/2010/main" val="3845902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5" name="Rectangle 5"/>
          <p:cNvSpPr>
            <a:spLocks noGrp="1" noChangeArrowheads="1"/>
          </p:cNvSpPr>
          <p:nvPr>
            <p:ph type="ftr" sz="quarter" idx="11"/>
          </p:nvPr>
        </p:nvSpPr>
        <p:spPr/>
        <p:txBody>
          <a:bodyPr/>
          <a:lstStyle>
            <a:lvl1pPr>
              <a:defRPr smtClean="0"/>
            </a:lvl1pPr>
          </a:lstStyle>
          <a:p>
            <a:pPr>
              <a:defRPr/>
            </a:pPr>
            <a:r>
              <a:rPr lang="it-IT" altLang="en-US"/>
              <a:t>Introduction to Big Data</a:t>
            </a:r>
            <a:endParaRPr lang="ro-RO" altLang="en-US"/>
          </a:p>
        </p:txBody>
      </p:sp>
      <p:sp>
        <p:nvSpPr>
          <p:cNvPr id="6" name="Rectangle 9"/>
          <p:cNvSpPr>
            <a:spLocks noGrp="1" noChangeArrowheads="1"/>
          </p:cNvSpPr>
          <p:nvPr>
            <p:ph type="sldNum" sz="quarter" idx="12"/>
          </p:nvPr>
        </p:nvSpPr>
        <p:spPr/>
        <p:txBody>
          <a:bodyPr/>
          <a:lstStyle>
            <a:lvl1pPr>
              <a:defRPr/>
            </a:lvl1pPr>
          </a:lstStyle>
          <a:p>
            <a:pPr>
              <a:defRPr/>
            </a:pPr>
            <a:fld id="{88B97DED-8DB5-4EC6-A031-597F56F5B475}" type="slidenum">
              <a:rPr lang="ro-RO" altLang="en-US"/>
              <a:pPr>
                <a:defRPr/>
              </a:pPr>
              <a:t>‹#›</a:t>
            </a:fld>
            <a:endParaRPr lang="ro-RO" altLang="en-US"/>
          </a:p>
        </p:txBody>
      </p:sp>
    </p:spTree>
    <p:extLst>
      <p:ext uri="{BB962C8B-B14F-4D97-AF65-F5344CB8AC3E}">
        <p14:creationId xmlns:p14="http://schemas.microsoft.com/office/powerpoint/2010/main" val="345431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ro-RO"/>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a:defRPr smtClean="0"/>
            </a:lvl1pPr>
          </a:lstStyle>
          <a:p>
            <a:pPr>
              <a:defRPr/>
            </a:pPr>
            <a:r>
              <a:rPr lang="ro-RO" altLang="en-US"/>
              <a:t>25.09.2017</a:t>
            </a:r>
          </a:p>
        </p:txBody>
      </p:sp>
      <p:sp>
        <p:nvSpPr>
          <p:cNvPr id="5" name="Rectangle 5"/>
          <p:cNvSpPr>
            <a:spLocks noGrp="1" noChangeArrowheads="1"/>
          </p:cNvSpPr>
          <p:nvPr>
            <p:ph type="ftr" sz="quarter" idx="11"/>
          </p:nvPr>
        </p:nvSpPr>
        <p:spPr/>
        <p:txBody>
          <a:bodyPr/>
          <a:lstStyle>
            <a:lvl1pPr>
              <a:defRPr smtClean="0"/>
            </a:lvl1pPr>
          </a:lstStyle>
          <a:p>
            <a:pPr>
              <a:defRPr/>
            </a:pPr>
            <a:r>
              <a:rPr lang="it-IT" altLang="en-US"/>
              <a:t>Introduction to Big Data</a:t>
            </a:r>
            <a:endParaRPr lang="ro-RO" altLang="en-US"/>
          </a:p>
        </p:txBody>
      </p:sp>
      <p:sp>
        <p:nvSpPr>
          <p:cNvPr id="6" name="Rectangle 9"/>
          <p:cNvSpPr>
            <a:spLocks noGrp="1" noChangeArrowheads="1"/>
          </p:cNvSpPr>
          <p:nvPr>
            <p:ph type="sldNum" sz="quarter" idx="12"/>
          </p:nvPr>
        </p:nvSpPr>
        <p:spPr/>
        <p:txBody>
          <a:bodyPr/>
          <a:lstStyle>
            <a:lvl1pPr>
              <a:defRPr/>
            </a:lvl1pPr>
          </a:lstStyle>
          <a:p>
            <a:pPr>
              <a:defRPr/>
            </a:pPr>
            <a:fld id="{2544DAA0-6D26-49AD-BCA9-9D24400E3780}" type="slidenum">
              <a:rPr lang="ro-RO" altLang="en-US"/>
              <a:pPr>
                <a:defRPr/>
              </a:pPr>
              <a:t>‹#›</a:t>
            </a:fld>
            <a:endParaRPr lang="ro-RO" altLang="en-US"/>
          </a:p>
        </p:txBody>
      </p:sp>
    </p:spTree>
    <p:extLst>
      <p:ext uri="{BB962C8B-B14F-4D97-AF65-F5344CB8AC3E}">
        <p14:creationId xmlns:p14="http://schemas.microsoft.com/office/powerpoint/2010/main" val="3510999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Content Placeholder 2"/>
          <p:cNvSpPr>
            <a:spLocks noGrp="1"/>
          </p:cNvSpPr>
          <p:nvPr>
            <p:ph sz="half" idx="1"/>
          </p:nvPr>
        </p:nvSpPr>
        <p:spPr>
          <a:xfrm>
            <a:off x="381000" y="1219200"/>
            <a:ext cx="4114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Content Placeholder 3"/>
          <p:cNvSpPr>
            <a:spLocks noGrp="1"/>
          </p:cNvSpPr>
          <p:nvPr>
            <p:ph sz="half" idx="2"/>
          </p:nvPr>
        </p:nvSpPr>
        <p:spPr>
          <a:xfrm>
            <a:off x="4648200" y="1219200"/>
            <a:ext cx="4114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5" name="Date Placeholder 4"/>
          <p:cNvSpPr>
            <a:spLocks noGrp="1" noChangeArrowheads="1"/>
          </p:cNvSpPr>
          <p:nvPr>
            <p:ph type="dt" sz="half" idx="10"/>
          </p:nvPr>
        </p:nvSpPr>
        <p:spPr/>
        <p:txBody>
          <a:bodyPr/>
          <a:lstStyle>
            <a:lvl1pPr>
              <a:defRPr smtClean="0"/>
            </a:lvl1pPr>
          </a:lstStyle>
          <a:p>
            <a:pPr>
              <a:defRPr/>
            </a:pPr>
            <a:r>
              <a:rPr lang="ro-RO" altLang="en-US"/>
              <a:t>25.09.2017</a:t>
            </a:r>
          </a:p>
        </p:txBody>
      </p:sp>
      <p:sp>
        <p:nvSpPr>
          <p:cNvPr id="6" name="Footer Placeholder 5"/>
          <p:cNvSpPr>
            <a:spLocks noGrp="1" noChangeArrowheads="1"/>
          </p:cNvSpPr>
          <p:nvPr>
            <p:ph type="ftr" sz="quarter" idx="11"/>
          </p:nvPr>
        </p:nvSpPr>
        <p:spPr/>
        <p:txBody>
          <a:bodyPr/>
          <a:lstStyle>
            <a:lvl1pPr>
              <a:defRPr smtClean="0"/>
            </a:lvl1pPr>
          </a:lstStyle>
          <a:p>
            <a:pPr>
              <a:defRPr/>
            </a:pPr>
            <a:r>
              <a:rPr lang="it-IT" altLang="en-US"/>
              <a:t>Introduction to Big Data</a:t>
            </a:r>
            <a:endParaRPr lang="ro-RO" altLang="en-US"/>
          </a:p>
        </p:txBody>
      </p:sp>
      <p:sp>
        <p:nvSpPr>
          <p:cNvPr id="7" name="Rectangle 9"/>
          <p:cNvSpPr>
            <a:spLocks noGrp="1" noChangeArrowheads="1"/>
          </p:cNvSpPr>
          <p:nvPr>
            <p:ph type="sldNum" sz="quarter" idx="12"/>
          </p:nvPr>
        </p:nvSpPr>
        <p:spPr/>
        <p:txBody>
          <a:bodyPr/>
          <a:lstStyle>
            <a:lvl1pPr>
              <a:defRPr/>
            </a:lvl1pPr>
          </a:lstStyle>
          <a:p>
            <a:pPr>
              <a:defRPr/>
            </a:pPr>
            <a:fld id="{047C7599-DC6C-4EC7-8927-ED22E04B9AF5}" type="slidenum">
              <a:rPr lang="ro-RO" altLang="en-US"/>
              <a:pPr>
                <a:defRPr/>
              </a:pPr>
              <a:t>‹#›</a:t>
            </a:fld>
            <a:endParaRPr lang="ro-RO" altLang="en-US"/>
          </a:p>
        </p:txBody>
      </p:sp>
    </p:spTree>
    <p:extLst>
      <p:ext uri="{BB962C8B-B14F-4D97-AF65-F5344CB8AC3E}">
        <p14:creationId xmlns:p14="http://schemas.microsoft.com/office/powerpoint/2010/main" val="3774788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ro-RO"/>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7" name="Rectangle 4"/>
          <p:cNvSpPr>
            <a:spLocks noGrp="1" noChangeArrowheads="1"/>
          </p:cNvSpPr>
          <p:nvPr>
            <p:ph type="dt" sz="half" idx="10"/>
          </p:nvPr>
        </p:nvSpPr>
        <p:spPr/>
        <p:txBody>
          <a:bodyPr/>
          <a:lstStyle>
            <a:lvl1pPr>
              <a:defRPr smtClean="0"/>
            </a:lvl1pPr>
          </a:lstStyle>
          <a:p>
            <a:pPr>
              <a:defRPr/>
            </a:pPr>
            <a:r>
              <a:rPr lang="ro-RO" altLang="en-US"/>
              <a:t>25.09.2017</a:t>
            </a:r>
          </a:p>
        </p:txBody>
      </p:sp>
      <p:sp>
        <p:nvSpPr>
          <p:cNvPr id="8" name="Rectangle 5"/>
          <p:cNvSpPr>
            <a:spLocks noGrp="1" noChangeArrowheads="1"/>
          </p:cNvSpPr>
          <p:nvPr>
            <p:ph type="ftr" sz="quarter" idx="11"/>
          </p:nvPr>
        </p:nvSpPr>
        <p:spPr/>
        <p:txBody>
          <a:bodyPr/>
          <a:lstStyle>
            <a:lvl1pPr>
              <a:defRPr smtClean="0"/>
            </a:lvl1pPr>
          </a:lstStyle>
          <a:p>
            <a:pPr>
              <a:defRPr/>
            </a:pPr>
            <a:r>
              <a:rPr lang="it-IT" altLang="en-US"/>
              <a:t>Introduction to Big Data</a:t>
            </a:r>
            <a:endParaRPr lang="ro-RO" altLang="en-US"/>
          </a:p>
        </p:txBody>
      </p:sp>
      <p:sp>
        <p:nvSpPr>
          <p:cNvPr id="9" name="Rectangle 9"/>
          <p:cNvSpPr>
            <a:spLocks noGrp="1" noChangeArrowheads="1"/>
          </p:cNvSpPr>
          <p:nvPr>
            <p:ph type="sldNum" sz="quarter" idx="12"/>
          </p:nvPr>
        </p:nvSpPr>
        <p:spPr/>
        <p:txBody>
          <a:bodyPr/>
          <a:lstStyle>
            <a:lvl1pPr>
              <a:defRPr/>
            </a:lvl1pPr>
          </a:lstStyle>
          <a:p>
            <a:pPr>
              <a:defRPr/>
            </a:pPr>
            <a:fld id="{49F49EB4-36E6-4814-98C1-F0D5BDDC8B61}" type="slidenum">
              <a:rPr lang="ro-RO" altLang="en-US"/>
              <a:pPr>
                <a:defRPr/>
              </a:pPr>
              <a:t>‹#›</a:t>
            </a:fld>
            <a:endParaRPr lang="ro-RO" altLang="en-US"/>
          </a:p>
        </p:txBody>
      </p:sp>
    </p:spTree>
    <p:extLst>
      <p:ext uri="{BB962C8B-B14F-4D97-AF65-F5344CB8AC3E}">
        <p14:creationId xmlns:p14="http://schemas.microsoft.com/office/powerpoint/2010/main" val="25324256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o-RO"/>
          </a:p>
        </p:txBody>
      </p:sp>
      <p:sp>
        <p:nvSpPr>
          <p:cNvPr id="3" name="Rectangle 4"/>
          <p:cNvSpPr>
            <a:spLocks noGrp="1" noChangeArrowheads="1"/>
          </p:cNvSpPr>
          <p:nvPr>
            <p:ph type="dt" sz="half" idx="10"/>
          </p:nvPr>
        </p:nvSpPr>
        <p:spPr/>
        <p:txBody>
          <a:bodyPr/>
          <a:lstStyle>
            <a:lvl1pPr>
              <a:defRPr smtClean="0"/>
            </a:lvl1pPr>
          </a:lstStyle>
          <a:p>
            <a:pPr>
              <a:defRPr/>
            </a:pPr>
            <a:r>
              <a:rPr lang="ro-RO" altLang="en-US"/>
              <a:t>25.09.2017</a:t>
            </a:r>
          </a:p>
        </p:txBody>
      </p:sp>
      <p:sp>
        <p:nvSpPr>
          <p:cNvPr id="4" name="Rectangle 5"/>
          <p:cNvSpPr>
            <a:spLocks noGrp="1" noChangeArrowheads="1"/>
          </p:cNvSpPr>
          <p:nvPr>
            <p:ph type="ftr" sz="quarter" idx="11"/>
          </p:nvPr>
        </p:nvSpPr>
        <p:spPr/>
        <p:txBody>
          <a:bodyPr/>
          <a:lstStyle>
            <a:lvl1pPr>
              <a:defRPr smtClean="0"/>
            </a:lvl1pPr>
          </a:lstStyle>
          <a:p>
            <a:pPr>
              <a:defRPr/>
            </a:pPr>
            <a:r>
              <a:rPr lang="it-IT" altLang="en-US"/>
              <a:t>Introduction to Big Data</a:t>
            </a:r>
            <a:endParaRPr lang="ro-RO" altLang="en-US"/>
          </a:p>
        </p:txBody>
      </p:sp>
      <p:sp>
        <p:nvSpPr>
          <p:cNvPr id="5" name="Rectangle 9"/>
          <p:cNvSpPr>
            <a:spLocks noGrp="1" noChangeArrowheads="1"/>
          </p:cNvSpPr>
          <p:nvPr>
            <p:ph type="sldNum" sz="quarter" idx="12"/>
          </p:nvPr>
        </p:nvSpPr>
        <p:spPr/>
        <p:txBody>
          <a:bodyPr/>
          <a:lstStyle>
            <a:lvl1pPr>
              <a:defRPr/>
            </a:lvl1pPr>
          </a:lstStyle>
          <a:p>
            <a:pPr>
              <a:defRPr/>
            </a:pPr>
            <a:fld id="{9183891C-DAEC-4A35-B2E2-D8FBF62AF781}" type="slidenum">
              <a:rPr lang="ro-RO" altLang="en-US"/>
              <a:pPr>
                <a:defRPr/>
              </a:pPr>
              <a:t>‹#›</a:t>
            </a:fld>
            <a:endParaRPr lang="ro-RO" altLang="en-US"/>
          </a:p>
        </p:txBody>
      </p:sp>
    </p:spTree>
    <p:extLst>
      <p:ext uri="{BB962C8B-B14F-4D97-AF65-F5344CB8AC3E}">
        <p14:creationId xmlns:p14="http://schemas.microsoft.com/office/powerpoint/2010/main" val="678446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smtClean="0"/>
            </a:lvl1pPr>
          </a:lstStyle>
          <a:p>
            <a:pPr>
              <a:defRPr/>
            </a:pPr>
            <a:r>
              <a:rPr lang="ro-RO" altLang="en-US"/>
              <a:t>25.09.2017</a:t>
            </a:r>
          </a:p>
        </p:txBody>
      </p:sp>
      <p:sp>
        <p:nvSpPr>
          <p:cNvPr id="3" name="Rectangle 5"/>
          <p:cNvSpPr>
            <a:spLocks noGrp="1" noChangeArrowheads="1"/>
          </p:cNvSpPr>
          <p:nvPr>
            <p:ph type="ftr" sz="quarter" idx="11"/>
          </p:nvPr>
        </p:nvSpPr>
        <p:spPr/>
        <p:txBody>
          <a:bodyPr/>
          <a:lstStyle>
            <a:lvl1pPr>
              <a:defRPr smtClean="0"/>
            </a:lvl1pPr>
          </a:lstStyle>
          <a:p>
            <a:pPr>
              <a:defRPr/>
            </a:pPr>
            <a:r>
              <a:rPr lang="it-IT" altLang="en-US"/>
              <a:t>Introduction to Big Data</a:t>
            </a:r>
            <a:endParaRPr lang="ro-RO" altLang="en-US"/>
          </a:p>
        </p:txBody>
      </p:sp>
      <p:sp>
        <p:nvSpPr>
          <p:cNvPr id="4" name="Rectangle 9"/>
          <p:cNvSpPr>
            <a:spLocks noGrp="1" noChangeArrowheads="1"/>
          </p:cNvSpPr>
          <p:nvPr>
            <p:ph type="sldNum" sz="quarter" idx="12"/>
          </p:nvPr>
        </p:nvSpPr>
        <p:spPr/>
        <p:txBody>
          <a:bodyPr/>
          <a:lstStyle>
            <a:lvl1pPr>
              <a:defRPr/>
            </a:lvl1pPr>
          </a:lstStyle>
          <a:p>
            <a:pPr>
              <a:defRPr/>
            </a:pPr>
            <a:fld id="{505AE8FE-A95F-4479-A929-3896EBE5745C}" type="slidenum">
              <a:rPr lang="ro-RO" altLang="en-US"/>
              <a:pPr>
                <a:defRPr/>
              </a:pPr>
              <a:t>‹#›</a:t>
            </a:fld>
            <a:endParaRPr lang="ro-RO" altLang="en-US"/>
          </a:p>
        </p:txBody>
      </p:sp>
    </p:spTree>
    <p:extLst>
      <p:ext uri="{BB962C8B-B14F-4D97-AF65-F5344CB8AC3E}">
        <p14:creationId xmlns:p14="http://schemas.microsoft.com/office/powerpoint/2010/main" val="3502902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ro-RO"/>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o-RO"/>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p:txBody>
          <a:bodyPr/>
          <a:lstStyle>
            <a:lvl1pPr>
              <a:defRPr smtClean="0"/>
            </a:lvl1pPr>
          </a:lstStyle>
          <a:p>
            <a:pPr>
              <a:defRPr/>
            </a:pPr>
            <a:r>
              <a:rPr lang="ro-RO" altLang="en-US"/>
              <a:t>25.09.2017</a:t>
            </a:r>
          </a:p>
        </p:txBody>
      </p:sp>
      <p:sp>
        <p:nvSpPr>
          <p:cNvPr id="6" name="Footer Placeholder 5"/>
          <p:cNvSpPr>
            <a:spLocks noGrp="1" noChangeArrowheads="1"/>
          </p:cNvSpPr>
          <p:nvPr>
            <p:ph type="ftr" sz="quarter" idx="11"/>
          </p:nvPr>
        </p:nvSpPr>
        <p:spPr/>
        <p:txBody>
          <a:bodyPr/>
          <a:lstStyle>
            <a:lvl1pPr>
              <a:defRPr smtClean="0"/>
            </a:lvl1pPr>
          </a:lstStyle>
          <a:p>
            <a:pPr>
              <a:defRPr/>
            </a:pPr>
            <a:r>
              <a:rPr lang="it-IT" altLang="en-US"/>
              <a:t>Introduction to Big Data</a:t>
            </a:r>
            <a:endParaRPr lang="ro-RO" altLang="en-US"/>
          </a:p>
        </p:txBody>
      </p:sp>
      <p:sp>
        <p:nvSpPr>
          <p:cNvPr id="7" name="Rectangle 9"/>
          <p:cNvSpPr>
            <a:spLocks noGrp="1" noChangeArrowheads="1"/>
          </p:cNvSpPr>
          <p:nvPr>
            <p:ph type="sldNum" sz="quarter" idx="12"/>
          </p:nvPr>
        </p:nvSpPr>
        <p:spPr/>
        <p:txBody>
          <a:bodyPr/>
          <a:lstStyle>
            <a:lvl1pPr>
              <a:defRPr/>
            </a:lvl1pPr>
          </a:lstStyle>
          <a:p>
            <a:pPr>
              <a:defRPr/>
            </a:pPr>
            <a:fld id="{634B3A41-0F09-4FFC-A392-B6EED638AE33}" type="slidenum">
              <a:rPr lang="ro-RO" altLang="en-US"/>
              <a:pPr>
                <a:defRPr/>
              </a:pPr>
              <a:t>‹#›</a:t>
            </a:fld>
            <a:endParaRPr lang="ro-RO" altLang="en-US"/>
          </a:p>
        </p:txBody>
      </p:sp>
    </p:spTree>
    <p:extLst>
      <p:ext uri="{BB962C8B-B14F-4D97-AF65-F5344CB8AC3E}">
        <p14:creationId xmlns:p14="http://schemas.microsoft.com/office/powerpoint/2010/main" val="4169859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ro-RO"/>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o-RO"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p:txBody>
          <a:bodyPr/>
          <a:lstStyle>
            <a:lvl1pPr>
              <a:defRPr smtClean="0"/>
            </a:lvl1pPr>
          </a:lstStyle>
          <a:p>
            <a:pPr>
              <a:defRPr/>
            </a:pPr>
            <a:r>
              <a:rPr lang="ro-RO" altLang="en-US"/>
              <a:t>25.09.2017</a:t>
            </a:r>
          </a:p>
        </p:txBody>
      </p:sp>
      <p:sp>
        <p:nvSpPr>
          <p:cNvPr id="6" name="Footer Placeholder 5"/>
          <p:cNvSpPr>
            <a:spLocks noGrp="1" noChangeArrowheads="1"/>
          </p:cNvSpPr>
          <p:nvPr>
            <p:ph type="ftr" sz="quarter" idx="11"/>
          </p:nvPr>
        </p:nvSpPr>
        <p:spPr/>
        <p:txBody>
          <a:bodyPr/>
          <a:lstStyle>
            <a:lvl1pPr>
              <a:defRPr smtClean="0"/>
            </a:lvl1pPr>
          </a:lstStyle>
          <a:p>
            <a:pPr>
              <a:defRPr/>
            </a:pPr>
            <a:r>
              <a:rPr lang="it-IT" altLang="en-US"/>
              <a:t>Introduction to Big Data</a:t>
            </a:r>
            <a:endParaRPr lang="ro-RO" altLang="en-US"/>
          </a:p>
        </p:txBody>
      </p:sp>
      <p:sp>
        <p:nvSpPr>
          <p:cNvPr id="7" name="Rectangle 9"/>
          <p:cNvSpPr>
            <a:spLocks noGrp="1" noChangeArrowheads="1"/>
          </p:cNvSpPr>
          <p:nvPr>
            <p:ph type="sldNum" sz="quarter" idx="12"/>
          </p:nvPr>
        </p:nvSpPr>
        <p:spPr/>
        <p:txBody>
          <a:bodyPr/>
          <a:lstStyle>
            <a:lvl1pPr>
              <a:defRPr/>
            </a:lvl1pPr>
          </a:lstStyle>
          <a:p>
            <a:pPr>
              <a:defRPr/>
            </a:pPr>
            <a:fld id="{36DC71A9-E196-4287-885C-73B42C0632D5}" type="slidenum">
              <a:rPr lang="ro-RO" altLang="en-US"/>
              <a:pPr>
                <a:defRPr/>
              </a:pPr>
              <a:t>‹#›</a:t>
            </a:fld>
            <a:endParaRPr lang="ro-RO" altLang="en-US"/>
          </a:p>
        </p:txBody>
      </p:sp>
    </p:spTree>
    <p:extLst>
      <p:ext uri="{BB962C8B-B14F-4D97-AF65-F5344CB8AC3E}">
        <p14:creationId xmlns:p14="http://schemas.microsoft.com/office/powerpoint/2010/main" val="15134958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userDrawn="1"/>
        </p:nvSpPr>
        <p:spPr bwMode="auto">
          <a:xfrm>
            <a:off x="0" y="6553200"/>
            <a:ext cx="9144000" cy="304800"/>
          </a:xfrm>
          <a:prstGeom prst="rect">
            <a:avLst/>
          </a:prstGeom>
          <a:solidFill>
            <a:srgbClr val="8585E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endParaRPr lang="ro-RO" altLang="en-US" sz="1800" dirty="0"/>
          </a:p>
        </p:txBody>
      </p:sp>
      <p:sp>
        <p:nvSpPr>
          <p:cNvPr id="1027" name="Rectangle 3"/>
          <p:cNvSpPr>
            <a:spLocks noGrp="1" noChangeArrowheads="1"/>
          </p:cNvSpPr>
          <p:nvPr>
            <p:ph type="body" idx="1"/>
          </p:nvPr>
        </p:nvSpPr>
        <p:spPr bwMode="auto">
          <a:xfrm>
            <a:off x="381000" y="1219200"/>
            <a:ext cx="8382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o-RO" altLang="en-US" dirty="0"/>
              <a:t>Click </a:t>
            </a:r>
            <a:r>
              <a:rPr lang="ro-RO" altLang="en-US" dirty="0" err="1"/>
              <a:t>to</a:t>
            </a:r>
            <a:r>
              <a:rPr lang="ro-RO" altLang="en-US" dirty="0"/>
              <a:t> </a:t>
            </a:r>
            <a:r>
              <a:rPr lang="ro-RO" altLang="en-US" dirty="0" err="1"/>
              <a:t>edit</a:t>
            </a:r>
            <a:r>
              <a:rPr lang="ro-RO" altLang="en-US" dirty="0"/>
              <a:t> Master text </a:t>
            </a:r>
            <a:r>
              <a:rPr lang="ro-RO" altLang="en-US" dirty="0" err="1"/>
              <a:t>styles</a:t>
            </a:r>
            <a:endParaRPr lang="ro-RO" altLang="en-US" dirty="0"/>
          </a:p>
          <a:p>
            <a:pPr lvl="1"/>
            <a:r>
              <a:rPr lang="ro-RO" altLang="en-US" dirty="0" err="1"/>
              <a:t>Second</a:t>
            </a:r>
            <a:r>
              <a:rPr lang="ro-RO" altLang="en-US" dirty="0"/>
              <a:t> </a:t>
            </a:r>
            <a:r>
              <a:rPr lang="ro-RO" altLang="en-US" dirty="0" err="1"/>
              <a:t>level</a:t>
            </a:r>
            <a:endParaRPr lang="ro-RO" altLang="en-US" dirty="0"/>
          </a:p>
          <a:p>
            <a:pPr lvl="2"/>
            <a:r>
              <a:rPr lang="ro-RO" altLang="en-US" dirty="0" err="1"/>
              <a:t>Third</a:t>
            </a:r>
            <a:r>
              <a:rPr lang="ro-RO" altLang="en-US" dirty="0"/>
              <a:t> </a:t>
            </a:r>
            <a:r>
              <a:rPr lang="ro-RO" altLang="en-US" dirty="0" err="1"/>
              <a:t>level</a:t>
            </a:r>
            <a:endParaRPr lang="ro-RO" altLang="en-US" dirty="0"/>
          </a:p>
          <a:p>
            <a:pPr lvl="3"/>
            <a:r>
              <a:rPr lang="ro-RO" altLang="en-US" dirty="0" err="1"/>
              <a:t>Fourth</a:t>
            </a:r>
            <a:r>
              <a:rPr lang="ro-RO" altLang="en-US" dirty="0"/>
              <a:t> </a:t>
            </a:r>
            <a:r>
              <a:rPr lang="ro-RO" altLang="en-US" dirty="0" err="1"/>
              <a:t>level</a:t>
            </a:r>
            <a:endParaRPr lang="ro-RO" altLang="en-US" dirty="0"/>
          </a:p>
          <a:p>
            <a:pPr lvl="4"/>
            <a:r>
              <a:rPr lang="ro-RO" altLang="en-US" dirty="0" err="1"/>
              <a:t>Fifth</a:t>
            </a:r>
            <a:r>
              <a:rPr lang="ro-RO" altLang="en-US" dirty="0"/>
              <a:t> </a:t>
            </a:r>
            <a:r>
              <a:rPr lang="ro-RO" altLang="en-US" dirty="0" err="1"/>
              <a:t>level</a:t>
            </a:r>
            <a:endParaRPr lang="ro-RO" altLang="en-US" dirty="0"/>
          </a:p>
        </p:txBody>
      </p:sp>
      <p:sp>
        <p:nvSpPr>
          <p:cNvPr id="79876" name="Rectangle 4"/>
          <p:cNvSpPr>
            <a:spLocks noGrp="1" noChangeArrowheads="1"/>
          </p:cNvSpPr>
          <p:nvPr>
            <p:ph type="dt" sz="half" idx="2"/>
          </p:nvPr>
        </p:nvSpPr>
        <p:spPr bwMode="auto">
          <a:xfrm>
            <a:off x="76200" y="6553200"/>
            <a:ext cx="21336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900" b="1" smtClean="0">
                <a:solidFill>
                  <a:schemeClr val="bg1"/>
                </a:solidFill>
                <a:latin typeface="Arial" charset="0"/>
                <a:ea typeface="ＭＳ Ｐゴシック" charset="-128"/>
              </a:defRPr>
            </a:lvl1pPr>
          </a:lstStyle>
          <a:p>
            <a:pPr>
              <a:defRPr/>
            </a:pPr>
            <a:r>
              <a:rPr lang="ro-RO" altLang="en-US" dirty="0"/>
              <a:t>25.09.2023</a:t>
            </a:r>
          </a:p>
        </p:txBody>
      </p:sp>
      <p:sp>
        <p:nvSpPr>
          <p:cNvPr id="79877" name="Rectangle 5"/>
          <p:cNvSpPr>
            <a:spLocks noGrp="1" noChangeArrowheads="1"/>
          </p:cNvSpPr>
          <p:nvPr>
            <p:ph type="ftr" sz="quarter" idx="3"/>
          </p:nvPr>
        </p:nvSpPr>
        <p:spPr bwMode="auto">
          <a:xfrm>
            <a:off x="2362200" y="6553200"/>
            <a:ext cx="4572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000" b="1" dirty="0" smtClean="0">
                <a:solidFill>
                  <a:schemeClr val="bg1"/>
                </a:solidFill>
                <a:latin typeface="Arial" charset="0"/>
                <a:ea typeface="ＭＳ Ｐゴシック" charset="-128"/>
              </a:defRPr>
            </a:lvl1pPr>
          </a:lstStyle>
          <a:p>
            <a:pPr>
              <a:defRPr/>
            </a:pPr>
            <a:r>
              <a:rPr lang="en-US" altLang="en-US"/>
              <a:t>Introduction to Big Data</a:t>
            </a:r>
          </a:p>
        </p:txBody>
      </p:sp>
      <p:sp>
        <p:nvSpPr>
          <p:cNvPr id="1030" name="Rectangle 6"/>
          <p:cNvSpPr>
            <a:spLocks noChangeArrowheads="1"/>
          </p:cNvSpPr>
          <p:nvPr userDrawn="1"/>
        </p:nvSpPr>
        <p:spPr bwMode="auto">
          <a:xfrm>
            <a:off x="0" y="0"/>
            <a:ext cx="9144000" cy="304800"/>
          </a:xfrm>
          <a:prstGeom prst="rect">
            <a:avLst/>
          </a:prstGeom>
          <a:solidFill>
            <a:srgbClr val="8585E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defRPr/>
            </a:pPr>
            <a:r>
              <a:rPr lang="en-GB" sz="1000" b="1" kern="1200" dirty="0">
                <a:solidFill>
                  <a:schemeClr val="bg1"/>
                </a:solidFill>
                <a:latin typeface="Arial" charset="0"/>
                <a:ea typeface="ＭＳ Ｐゴシック" charset="-128"/>
                <a:cs typeface="+mn-cs"/>
              </a:rPr>
              <a:t>National University of Science and Technology </a:t>
            </a:r>
            <a:r>
              <a:rPr lang="en-GB" sz="1000" b="1" i="1" kern="1200" dirty="0">
                <a:solidFill>
                  <a:schemeClr val="bg1"/>
                </a:solidFill>
                <a:latin typeface="Arial" charset="0"/>
                <a:ea typeface="ＭＳ Ｐゴシック" charset="-128"/>
                <a:cs typeface="+mn-cs"/>
              </a:rPr>
              <a:t>POLITEHNICA</a:t>
            </a:r>
            <a:r>
              <a:rPr lang="en-GB" sz="1000" b="1" kern="1200" dirty="0">
                <a:solidFill>
                  <a:schemeClr val="bg1"/>
                </a:solidFill>
                <a:latin typeface="Arial" charset="0"/>
                <a:ea typeface="ＭＳ Ｐゴシック" charset="-128"/>
                <a:cs typeface="+mn-cs"/>
              </a:rPr>
              <a:t> Bucharest </a:t>
            </a:r>
            <a:r>
              <a:rPr lang="en-US" altLang="en-US" sz="1000" b="1" kern="1200" dirty="0">
                <a:solidFill>
                  <a:schemeClr val="bg1"/>
                </a:solidFill>
                <a:latin typeface="Arial" charset="0"/>
                <a:ea typeface="ＭＳ Ｐゴシック" charset="-128"/>
                <a:cs typeface="+mn-cs"/>
              </a:rPr>
              <a:t>– Computer </a:t>
            </a:r>
            <a:r>
              <a:rPr lang="en-US" altLang="en-US" sz="1000" b="1" dirty="0">
                <a:solidFill>
                  <a:schemeClr val="bg1"/>
                </a:solidFill>
              </a:rPr>
              <a:t>Science Department</a:t>
            </a:r>
          </a:p>
        </p:txBody>
      </p:sp>
      <p:pic>
        <p:nvPicPr>
          <p:cNvPr id="1031" name="Picture 7"/>
          <p:cNvPicPr>
            <a:picLocks noChangeAspect="1" noChangeArrowheads="1"/>
          </p:cNvPicPr>
          <p:nvPr userDrawn="1"/>
        </p:nvPicPr>
        <p:blipFill>
          <a:blip r:embed="rId18">
            <a:extLst>
              <a:ext uri="{28A0092B-C50C-407E-A947-70E740481C1C}">
                <a14:useLocalDpi xmlns:a14="http://schemas.microsoft.com/office/drawing/2010/main"/>
              </a:ext>
            </a:extLst>
          </a:blip>
          <a:srcRect/>
          <a:stretch>
            <a:fillRect/>
          </a:stretch>
        </p:blipFill>
        <p:spPr bwMode="auto">
          <a:xfrm>
            <a:off x="8275638" y="76200"/>
            <a:ext cx="792162"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 Box 8"/>
          <p:cNvSpPr txBox="1">
            <a:spLocks noChangeArrowheads="1"/>
          </p:cNvSpPr>
          <p:nvPr userDrawn="1"/>
        </p:nvSpPr>
        <p:spPr bwMode="auto">
          <a:xfrm>
            <a:off x="2308225" y="0"/>
            <a:ext cx="184150" cy="366713"/>
          </a:xfrm>
          <a:prstGeom prst="rect">
            <a:avLst/>
          </a:prstGeom>
          <a:noFill/>
          <a:ln>
            <a:noFill/>
          </a:ln>
          <a:extLst>
            <a:ext uri="{909E8E84-426E-40dd-AFC4-6F175D3DCCD1}"/>
            <a:ext uri="{91240B29-F687-4f45-9708-019B960494DF}"/>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defRPr/>
            </a:pPr>
            <a:endParaRPr lang="ro-RO">
              <a:ea typeface="+mn-ea"/>
            </a:endParaRPr>
          </a:p>
        </p:txBody>
      </p:sp>
      <p:sp>
        <p:nvSpPr>
          <p:cNvPr id="79881" name="Rectangle 9"/>
          <p:cNvSpPr>
            <a:spLocks noGrp="1" noChangeArrowheads="1"/>
          </p:cNvSpPr>
          <p:nvPr>
            <p:ph type="sldNum" sz="quarter" idx="4"/>
          </p:nvPr>
        </p:nvSpPr>
        <p:spPr bwMode="auto">
          <a:xfrm>
            <a:off x="7010400" y="6553200"/>
            <a:ext cx="21336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900" b="1" smtClean="0">
                <a:solidFill>
                  <a:schemeClr val="bg1"/>
                </a:solidFill>
                <a:latin typeface="Arial" charset="0"/>
                <a:ea typeface="ＭＳ Ｐゴシック" charset="-128"/>
              </a:defRPr>
            </a:lvl1pPr>
          </a:lstStyle>
          <a:p>
            <a:pPr>
              <a:defRPr/>
            </a:pPr>
            <a:fld id="{5912D532-9BF7-4FD1-B96C-3909B8EF5C80}" type="slidenum">
              <a:rPr lang="ro-RO" altLang="en-US"/>
              <a:pPr>
                <a:defRPr/>
              </a:pPr>
              <a:t>‹#›</a:t>
            </a:fld>
            <a:endParaRPr lang="ro-RO" altLang="en-US" dirty="0"/>
          </a:p>
        </p:txBody>
      </p:sp>
      <p:sp>
        <p:nvSpPr>
          <p:cNvPr id="1034" name="Rectangle 10"/>
          <p:cNvSpPr>
            <a:spLocks noGrp="1" noChangeArrowheads="1"/>
          </p:cNvSpPr>
          <p:nvPr>
            <p:ph type="title"/>
          </p:nvPr>
        </p:nvSpPr>
        <p:spPr bwMode="auto">
          <a:xfrm>
            <a:off x="381000" y="457200"/>
            <a:ext cx="83820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o-RO" altLang="en-US"/>
              <a:t>Click to edit Master title style</a:t>
            </a:r>
          </a:p>
        </p:txBody>
      </p:sp>
      <p:pic>
        <p:nvPicPr>
          <p:cNvPr id="1035" name="Picture 1"/>
          <p:cNvPicPr>
            <a:picLocks noChangeAspect="1"/>
          </p:cNvPicPr>
          <p:nvPr userDrawn="1"/>
        </p:nvPicPr>
        <p:blipFill>
          <a:blip r:embed="rId19" cstate="screen">
            <a:extLst>
              <a:ext uri="{28A0092B-C50C-407E-A947-70E740481C1C}">
                <a14:useLocalDpi xmlns:a14="http://schemas.microsoft.com/office/drawing/2010/main"/>
              </a:ext>
            </a:extLst>
          </a:blip>
          <a:srcRect/>
          <a:stretch>
            <a:fillRect/>
          </a:stretch>
        </p:blipFill>
        <p:spPr bwMode="auto">
          <a:xfrm>
            <a:off x="76200" y="106363"/>
            <a:ext cx="117475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Lst>
  <p:hf hdr="0"/>
  <p:txStyles>
    <p:titleStyle>
      <a:lvl1pPr algn="ctr" rtl="0" eaLnBrk="0" fontAlgn="base" hangingPunct="0">
        <a:spcBef>
          <a:spcPct val="0"/>
        </a:spcBef>
        <a:spcAft>
          <a:spcPct val="0"/>
        </a:spcAft>
        <a:defRPr sz="3200" b="1">
          <a:solidFill>
            <a:schemeClr val="accent2"/>
          </a:solidFill>
          <a:latin typeface="+mj-lt"/>
          <a:ea typeface="ＭＳ Ｐゴシック" charset="0"/>
          <a:cs typeface="+mj-cs"/>
        </a:defRPr>
      </a:lvl1pPr>
      <a:lvl2pPr algn="ctr" rtl="0" eaLnBrk="0" fontAlgn="base" hangingPunct="0">
        <a:spcBef>
          <a:spcPct val="0"/>
        </a:spcBef>
        <a:spcAft>
          <a:spcPct val="0"/>
        </a:spcAft>
        <a:defRPr sz="3200" b="1">
          <a:solidFill>
            <a:schemeClr val="accent2"/>
          </a:solidFill>
          <a:latin typeface="Arial" charset="0"/>
          <a:ea typeface="ＭＳ Ｐゴシック" charset="0"/>
          <a:cs typeface="Arial" charset="0"/>
        </a:defRPr>
      </a:lvl2pPr>
      <a:lvl3pPr algn="ctr" rtl="0" eaLnBrk="0" fontAlgn="base" hangingPunct="0">
        <a:spcBef>
          <a:spcPct val="0"/>
        </a:spcBef>
        <a:spcAft>
          <a:spcPct val="0"/>
        </a:spcAft>
        <a:defRPr sz="3200" b="1">
          <a:solidFill>
            <a:schemeClr val="accent2"/>
          </a:solidFill>
          <a:latin typeface="Arial" charset="0"/>
          <a:ea typeface="ＭＳ Ｐゴシック" charset="0"/>
          <a:cs typeface="Arial" charset="0"/>
        </a:defRPr>
      </a:lvl3pPr>
      <a:lvl4pPr algn="ctr" rtl="0" eaLnBrk="0" fontAlgn="base" hangingPunct="0">
        <a:spcBef>
          <a:spcPct val="0"/>
        </a:spcBef>
        <a:spcAft>
          <a:spcPct val="0"/>
        </a:spcAft>
        <a:defRPr sz="3200" b="1">
          <a:solidFill>
            <a:schemeClr val="accent2"/>
          </a:solidFill>
          <a:latin typeface="Arial" charset="0"/>
          <a:ea typeface="ＭＳ Ｐゴシック" charset="0"/>
          <a:cs typeface="Arial" charset="0"/>
        </a:defRPr>
      </a:lvl4pPr>
      <a:lvl5pPr algn="ctr" rtl="0" eaLnBrk="0" fontAlgn="base" hangingPunct="0">
        <a:spcBef>
          <a:spcPct val="0"/>
        </a:spcBef>
        <a:spcAft>
          <a:spcPct val="0"/>
        </a:spcAft>
        <a:defRPr sz="3200" b="1">
          <a:solidFill>
            <a:schemeClr val="accent2"/>
          </a:solidFill>
          <a:latin typeface="Arial" charset="0"/>
          <a:ea typeface="ＭＳ Ｐゴシック" charset="0"/>
          <a:cs typeface="Arial" charset="0"/>
        </a:defRPr>
      </a:lvl5pPr>
      <a:lvl6pPr marL="457200" algn="ctr" rtl="0" fontAlgn="base">
        <a:spcBef>
          <a:spcPct val="0"/>
        </a:spcBef>
        <a:spcAft>
          <a:spcPct val="0"/>
        </a:spcAft>
        <a:defRPr sz="3200" b="1">
          <a:solidFill>
            <a:schemeClr val="accent2"/>
          </a:solidFill>
          <a:latin typeface="Arial" charset="0"/>
          <a:cs typeface="Arial" charset="0"/>
        </a:defRPr>
      </a:lvl6pPr>
      <a:lvl7pPr marL="914400" algn="ctr" rtl="0" fontAlgn="base">
        <a:spcBef>
          <a:spcPct val="0"/>
        </a:spcBef>
        <a:spcAft>
          <a:spcPct val="0"/>
        </a:spcAft>
        <a:defRPr sz="3200" b="1">
          <a:solidFill>
            <a:schemeClr val="accent2"/>
          </a:solidFill>
          <a:latin typeface="Arial" charset="0"/>
          <a:cs typeface="Arial" charset="0"/>
        </a:defRPr>
      </a:lvl7pPr>
      <a:lvl8pPr marL="1371600" algn="ctr" rtl="0" fontAlgn="base">
        <a:spcBef>
          <a:spcPct val="0"/>
        </a:spcBef>
        <a:spcAft>
          <a:spcPct val="0"/>
        </a:spcAft>
        <a:defRPr sz="3200" b="1">
          <a:solidFill>
            <a:schemeClr val="accent2"/>
          </a:solidFill>
          <a:latin typeface="Arial" charset="0"/>
          <a:cs typeface="Arial" charset="0"/>
        </a:defRPr>
      </a:lvl8pPr>
      <a:lvl9pPr marL="1828800" algn="ctr" rtl="0" fontAlgn="base">
        <a:spcBef>
          <a:spcPct val="0"/>
        </a:spcBef>
        <a:spcAft>
          <a:spcPct val="0"/>
        </a:spcAft>
        <a:defRPr sz="3200" b="1">
          <a:solidFill>
            <a:schemeClr val="accent2"/>
          </a:solidFill>
          <a:latin typeface="Arial" charset="0"/>
          <a:cs typeface="Arial" charset="0"/>
        </a:defRPr>
      </a:lvl9pPr>
    </p:titleStyle>
    <p:bodyStyle>
      <a:lvl1pPr marL="342900" indent="-342900" algn="l" rtl="0" eaLnBrk="0" fontAlgn="base" hangingPunct="0">
        <a:spcBef>
          <a:spcPct val="20000"/>
        </a:spcBef>
        <a:spcAft>
          <a:spcPct val="0"/>
        </a:spcAft>
        <a:buClr>
          <a:schemeClr val="accent2"/>
        </a:buClr>
        <a:buChar char="•"/>
        <a:defRPr sz="2200">
          <a:solidFill>
            <a:schemeClr val="tx1"/>
          </a:solidFill>
          <a:latin typeface="+mn-lt"/>
          <a:ea typeface="ＭＳ Ｐゴシック" charset="0"/>
          <a:cs typeface="+mn-cs"/>
        </a:defRPr>
      </a:lvl1pPr>
      <a:lvl2pPr marL="742950" indent="-285750" algn="l" rtl="0" eaLnBrk="0" fontAlgn="base" hangingPunct="0">
        <a:spcBef>
          <a:spcPct val="20000"/>
        </a:spcBef>
        <a:spcAft>
          <a:spcPct val="0"/>
        </a:spcAft>
        <a:buClr>
          <a:srgbClr val="FF0000"/>
        </a:buClr>
        <a:buFont typeface="Arial" panose="020B0604020202020204" pitchFamily="34" charset="0"/>
        <a:buChar char="–"/>
        <a:defRPr sz="2000">
          <a:solidFill>
            <a:schemeClr val="tx1"/>
          </a:solidFill>
          <a:latin typeface="+mn-lt"/>
          <a:ea typeface="ＭＳ Ｐゴシック" charset="0"/>
        </a:defRPr>
      </a:lvl2pPr>
      <a:lvl3pPr marL="1143000" indent="-228600" algn="l" rtl="0" eaLnBrk="0" fontAlgn="base" hangingPunct="0">
        <a:spcBef>
          <a:spcPct val="20000"/>
        </a:spcBef>
        <a:spcAft>
          <a:spcPct val="0"/>
        </a:spcAft>
        <a:buClr>
          <a:schemeClr val="accent2"/>
        </a:buClr>
        <a:buChar char="•"/>
        <a:defRPr>
          <a:solidFill>
            <a:schemeClr val="tx1"/>
          </a:solidFill>
          <a:latin typeface="+mn-lt"/>
          <a:ea typeface="ＭＳ Ｐゴシック" charset="0"/>
        </a:defRPr>
      </a:lvl3pPr>
      <a:lvl4pPr marL="1600200" indent="-228600" algn="l" rtl="0" eaLnBrk="0" fontAlgn="base" hangingPunct="0">
        <a:spcBef>
          <a:spcPct val="20000"/>
        </a:spcBef>
        <a:spcAft>
          <a:spcPct val="0"/>
        </a:spcAft>
        <a:buClr>
          <a:srgbClr val="FF0000"/>
        </a:buClr>
        <a:buFont typeface="Arial" panose="020B0604020202020204" pitchFamily="34" charset="0"/>
        <a:buChar char="–"/>
        <a:defRPr sz="1600">
          <a:solidFill>
            <a:schemeClr val="tx1"/>
          </a:solidFill>
          <a:latin typeface="+mn-lt"/>
          <a:ea typeface="ＭＳ Ｐゴシック" charset="0"/>
        </a:defRPr>
      </a:lvl4pPr>
      <a:lvl5pPr marL="2057400" indent="-228600" algn="l" rtl="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mn-lt"/>
          <a:ea typeface="ＭＳ Ｐゴシック" charset="0"/>
        </a:defRPr>
      </a:lvl5pPr>
      <a:lvl6pPr marL="2514600" indent="-228600" algn="l" rtl="0" fontAlgn="base">
        <a:spcBef>
          <a:spcPct val="20000"/>
        </a:spcBef>
        <a:spcAft>
          <a:spcPct val="0"/>
        </a:spcAft>
        <a:buClr>
          <a:schemeClr val="accent2"/>
        </a:buClr>
        <a:buFont typeface="Arial" charset="0"/>
        <a:buChar char="»"/>
        <a:defRPr sz="1400">
          <a:solidFill>
            <a:schemeClr val="tx1"/>
          </a:solidFill>
          <a:latin typeface="+mn-lt"/>
        </a:defRPr>
      </a:lvl6pPr>
      <a:lvl7pPr marL="2971800" indent="-228600" algn="l" rtl="0" fontAlgn="base">
        <a:spcBef>
          <a:spcPct val="20000"/>
        </a:spcBef>
        <a:spcAft>
          <a:spcPct val="0"/>
        </a:spcAft>
        <a:buClr>
          <a:schemeClr val="accent2"/>
        </a:buClr>
        <a:buFont typeface="Arial" charset="0"/>
        <a:buChar char="»"/>
        <a:defRPr sz="1400">
          <a:solidFill>
            <a:schemeClr val="tx1"/>
          </a:solidFill>
          <a:latin typeface="+mn-lt"/>
        </a:defRPr>
      </a:lvl7pPr>
      <a:lvl8pPr marL="3429000" indent="-228600" algn="l" rtl="0" fontAlgn="base">
        <a:spcBef>
          <a:spcPct val="20000"/>
        </a:spcBef>
        <a:spcAft>
          <a:spcPct val="0"/>
        </a:spcAft>
        <a:buClr>
          <a:schemeClr val="accent2"/>
        </a:buClr>
        <a:buFont typeface="Arial" charset="0"/>
        <a:buChar char="»"/>
        <a:defRPr sz="1400">
          <a:solidFill>
            <a:schemeClr val="tx1"/>
          </a:solidFill>
          <a:latin typeface="+mn-lt"/>
        </a:defRPr>
      </a:lvl8pPr>
      <a:lvl9pPr marL="3886200" indent="-228600" algn="l" rtl="0" fontAlgn="base">
        <a:spcBef>
          <a:spcPct val="20000"/>
        </a:spcBef>
        <a:spcAft>
          <a:spcPct val="0"/>
        </a:spcAft>
        <a:buClr>
          <a:schemeClr val="accent2"/>
        </a:buClr>
        <a:buFont typeface="Arial" charset="0"/>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8" Type="http://schemas.openxmlformats.org/officeDocument/2006/relationships/hyperlink" Target="https://www.anaconda.com/products/individual" TargetMode="External"/><Relationship Id="rId3" Type="http://schemas.openxmlformats.org/officeDocument/2006/relationships/hyperlink" Target="https://www.numpy.org/" TargetMode="External"/><Relationship Id="rId7" Type="http://schemas.openxmlformats.org/officeDocument/2006/relationships/hyperlink" Target="https://jupyter.org/install" TargetMode="External"/><Relationship Id="rId2" Type="http://schemas.openxmlformats.org/officeDocument/2006/relationships/hyperlink" Target="https://www.anaconda.com/distribution/" TargetMode="External"/><Relationship Id="rId1" Type="http://schemas.openxmlformats.org/officeDocument/2006/relationships/slideLayout" Target="../slideLayouts/slideLayout16.xml"/><Relationship Id="rId6" Type="http://schemas.openxmlformats.org/officeDocument/2006/relationships/hyperlink" Target="https://docs.anaconda.com/anaconda/packages/pkg-docs" TargetMode="External"/><Relationship Id="rId5" Type="http://schemas.openxmlformats.org/officeDocument/2006/relationships/hyperlink" Target="https://matplotlib.org/" TargetMode="External"/><Relationship Id="rId4" Type="http://schemas.openxmlformats.org/officeDocument/2006/relationships/hyperlink" Target="https://pandas.pydata.org/" TargetMode="External"/><Relationship Id="rId9" Type="http://schemas.openxmlformats.org/officeDocument/2006/relationships/image" Target="../media/image5.png"/></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6.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5.png"/><Relationship Id="rId1" Type="http://schemas.openxmlformats.org/officeDocument/2006/relationships/slideLayout" Target="../slideLayouts/slideLayout1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5.png"/><Relationship Id="rId1" Type="http://schemas.openxmlformats.org/officeDocument/2006/relationships/slideLayout" Target="../slideLayouts/slideLayout1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5.png"/><Relationship Id="rId1" Type="http://schemas.openxmlformats.org/officeDocument/2006/relationships/slideLayout" Target="../slideLayouts/slideLayout1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16.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hyperlink" Target="https://learn.theprogrammingfoundation.org/getting_started/intro_data_science/module1#descriptive-data" TargetMode="External"/><Relationship Id="rId2" Type="http://schemas.openxmlformats.org/officeDocument/2006/relationships/hyperlink" Target="https://learn.theprogrammingfoundation.org/getting_started/intro_data_science/module1#types-of-variables" TargetMode="External"/><Relationship Id="rId1" Type="http://schemas.openxmlformats.org/officeDocument/2006/relationships/slideLayout" Target="../slideLayouts/slideLayout16.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6.xml"/><Relationship Id="rId5" Type="http://schemas.openxmlformats.org/officeDocument/2006/relationships/hyperlink" Target="https://learn.theprogrammingfoundation.org/getting_started/intro_data_science/module2#2-reviewing-the-dataset" TargetMode="External"/><Relationship Id="rId4" Type="http://schemas.openxmlformats.org/officeDocument/2006/relationships/hyperlink" Target="https://learn.theprogrammingfoundation.org/getting_started/intro_data_science/module2#1-importing-the-dataset"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r>
              <a:rPr lang="it-IT" altLang="en-US" sz="1000" dirty="0" err="1">
                <a:solidFill>
                  <a:schemeClr val="bg1"/>
                </a:solidFill>
              </a:rPr>
              <a:t>Introduction</a:t>
            </a:r>
            <a:r>
              <a:rPr lang="it-IT" altLang="en-US" sz="1000" dirty="0">
                <a:solidFill>
                  <a:schemeClr val="bg1"/>
                </a:solidFill>
              </a:rPr>
              <a:t> to Big Data</a:t>
            </a:r>
            <a:endParaRPr lang="ro-RO" altLang="en-US" sz="1000" dirty="0">
              <a:solidFill>
                <a:schemeClr val="bg1"/>
              </a:solidFill>
            </a:endParaRPr>
          </a:p>
        </p:txBody>
      </p:sp>
      <p:sp>
        <p:nvSpPr>
          <p:cNvPr id="1741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Char char="•"/>
              <a:defRPr sz="2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00"/>
              </a:buClr>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rgbClr val="FF0000"/>
              </a:buClr>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Arial" panose="020B0604020202020204" pitchFamily="34" charset="0"/>
              <a:buChar char="»"/>
              <a:defRPr sz="1400">
                <a:solidFill>
                  <a:schemeClr val="tx1"/>
                </a:solidFill>
                <a:latin typeface="Arial" panose="020B0604020202020204" pitchFamily="34" charset="0"/>
                <a:ea typeface="ＭＳ Ｐゴシック" panose="020B0600070205080204" pitchFamily="34" charset="-128"/>
              </a:defRPr>
            </a:lvl9pPr>
          </a:lstStyle>
          <a:p>
            <a:pPr>
              <a:spcBef>
                <a:spcPct val="0"/>
              </a:spcBef>
              <a:buClrTx/>
              <a:buFontTx/>
              <a:buNone/>
            </a:pPr>
            <a:fld id="{851B4267-C186-44AC-B29C-C9429DCE8217}" type="slidenum">
              <a:rPr lang="ro-RO" altLang="en-US" sz="900">
                <a:solidFill>
                  <a:schemeClr val="bg1"/>
                </a:solidFill>
              </a:rPr>
              <a:pPr>
                <a:spcBef>
                  <a:spcPct val="0"/>
                </a:spcBef>
                <a:buClrTx/>
                <a:buFontTx/>
                <a:buNone/>
              </a:pPr>
              <a:t>1</a:t>
            </a:fld>
            <a:endParaRPr lang="ro-RO" altLang="en-US" sz="900">
              <a:solidFill>
                <a:schemeClr val="bg1"/>
              </a:solidFill>
            </a:endParaRPr>
          </a:p>
        </p:txBody>
      </p:sp>
      <p:sp>
        <p:nvSpPr>
          <p:cNvPr id="17412" name="Rectangle 2"/>
          <p:cNvSpPr>
            <a:spLocks noGrp="1" noChangeArrowheads="1"/>
          </p:cNvSpPr>
          <p:nvPr>
            <p:ph type="ctrTitle"/>
          </p:nvPr>
        </p:nvSpPr>
        <p:spPr>
          <a:xfrm>
            <a:off x="685800" y="457200"/>
            <a:ext cx="7772400" cy="5943600"/>
          </a:xfrm>
        </p:spPr>
        <p:txBody>
          <a:bodyPr/>
          <a:lstStyle/>
          <a:p>
            <a:pPr eaLnBrk="1" hangingPunct="1"/>
            <a:br>
              <a:rPr lang="en-US" altLang="en-US" sz="2800" dirty="0">
                <a:ea typeface="ＭＳ Ｐゴシック" panose="020B0600070205080204" pitchFamily="34" charset="-128"/>
              </a:rPr>
            </a:br>
            <a:br>
              <a:rPr lang="en-US" altLang="en-US" sz="2800" dirty="0">
                <a:ea typeface="ＭＳ Ｐゴシック" panose="020B0600070205080204" pitchFamily="34" charset="-128"/>
              </a:rPr>
            </a:br>
            <a:r>
              <a:rPr lang="en-US" altLang="en-US" sz="3600" dirty="0">
                <a:ea typeface="ＭＳ Ｐゴシック" panose="020B0600070205080204" pitchFamily="34" charset="-128"/>
              </a:rPr>
              <a:t>Introduction to </a:t>
            </a:r>
            <a:r>
              <a:rPr lang="en-US" altLang="en-US" sz="3600" dirty="0" err="1">
                <a:ea typeface="ＭＳ Ｐゴシック" panose="020B0600070205080204" pitchFamily="34" charset="-128"/>
              </a:rPr>
              <a:t>Jupyter</a:t>
            </a:r>
            <a:r>
              <a:rPr lang="en-US" altLang="en-US" sz="3600" dirty="0">
                <a:ea typeface="ＭＳ Ｐゴシック" panose="020B0600070205080204" pitchFamily="34" charset="-128"/>
              </a:rPr>
              <a:t> Notebooks</a:t>
            </a:r>
            <a:br>
              <a:rPr lang="en-US" altLang="en-US" sz="3600" dirty="0">
                <a:ea typeface="ＭＳ Ｐゴシック" panose="020B0600070205080204" pitchFamily="34" charset="-128"/>
              </a:rPr>
            </a:br>
            <a:r>
              <a:rPr lang="en-US" altLang="en-US" sz="3600" dirty="0">
                <a:ea typeface="ＭＳ Ｐゴシック" panose="020B0600070205080204" pitchFamily="34" charset="-128"/>
              </a:rPr>
              <a:t>with Microsoft Azure</a:t>
            </a:r>
            <a:br>
              <a:rPr lang="en-US" altLang="en-US" sz="3600" dirty="0">
                <a:ea typeface="ＭＳ Ｐゴシック" panose="020B0600070205080204" pitchFamily="34" charset="-128"/>
              </a:rPr>
            </a:br>
            <a:br>
              <a:rPr lang="en-US" altLang="en-US" sz="2800" dirty="0">
                <a:ea typeface="ＭＳ Ｐゴシック" panose="020B0600070205080204" pitchFamily="34" charset="-128"/>
              </a:rPr>
            </a:br>
            <a:r>
              <a:rPr lang="en-US" altLang="en-US" sz="2800" b="0" dirty="0">
                <a:ea typeface="ＭＳ Ｐゴシック" panose="020B0600070205080204" pitchFamily="34" charset="-128"/>
              </a:rPr>
              <a:t>Bogdan </a:t>
            </a:r>
            <a:r>
              <a:rPr lang="en-US" altLang="en-US" sz="2800" b="0" dirty="0" err="1">
                <a:ea typeface="ＭＳ Ｐゴシック" panose="020B0600070205080204" pitchFamily="34" charset="-128"/>
              </a:rPr>
              <a:t>Mocanu</a:t>
            </a:r>
            <a:br>
              <a:rPr lang="en-US" altLang="en-US" sz="2800" b="0" dirty="0">
                <a:ea typeface="ＭＳ Ｐゴシック" panose="020B0600070205080204" pitchFamily="34" charset="-128"/>
              </a:rPr>
            </a:br>
            <a:r>
              <a:rPr lang="en-US" altLang="en-US" sz="1600" b="0" dirty="0" err="1">
                <a:ea typeface="ＭＳ Ｐゴシック" panose="020B0600070205080204" pitchFamily="34" charset="-128"/>
              </a:rPr>
              <a:t>bogdan_costel.mocanu@upb.ro</a:t>
            </a:r>
            <a:br>
              <a:rPr lang="en-US" altLang="en-US" sz="2800" b="0" dirty="0">
                <a:ea typeface="ＭＳ Ｐゴシック" panose="020B0600070205080204" pitchFamily="34" charset="-128"/>
              </a:rPr>
            </a:br>
            <a:br>
              <a:rPr lang="en-US" altLang="en-US" sz="1800" b="0" dirty="0">
                <a:ea typeface="ＭＳ Ｐゴシック" panose="020B0600070205080204" pitchFamily="34" charset="-128"/>
              </a:rPr>
            </a:br>
            <a:br>
              <a:rPr lang="en-US" altLang="en-US" sz="1800" b="0" dirty="0">
                <a:ea typeface="ＭＳ Ｐゴシック" panose="020B0600070205080204" pitchFamily="34" charset="-128"/>
              </a:rPr>
            </a:br>
            <a:endParaRPr lang="en-US" altLang="en-US" sz="2000" b="0" dirty="0">
              <a:ea typeface="ＭＳ Ｐゴシック" panose="020B0600070205080204" pitchFamily="34"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4"/>
          <p:cNvSpPr txBox="1">
            <a:spLocks noGrp="1"/>
          </p:cNvSpPr>
          <p:nvPr>
            <p:ph type="ctrTitle"/>
          </p:nvPr>
        </p:nvSpPr>
        <p:spPr>
          <a:xfrm>
            <a:off x="685800" y="2440600"/>
            <a:ext cx="6995160" cy="1159800"/>
          </a:xfrm>
          <a:prstGeom prst="rect">
            <a:avLst/>
          </a:prstGeom>
        </p:spPr>
        <p:txBody>
          <a:bodyPr spcFirstLastPara="1" vert="horz" wrap="square" lIns="0" tIns="0" rIns="0" bIns="0" numCol="1" anchor="b" anchorCtr="0" compatLnSpc="1">
            <a:prstTxWarp prst="textNoShape">
              <a:avLst/>
            </a:prstTxWarp>
            <a:noAutofit/>
          </a:bodyPr>
          <a:lstStyle/>
          <a:p>
            <a:pPr algn="l"/>
            <a:r>
              <a:rPr lang="en" sz="3000" dirty="0"/>
              <a:t>3.</a:t>
            </a:r>
            <a:endParaRPr sz="3000" dirty="0"/>
          </a:p>
          <a:p>
            <a:pPr algn="l"/>
            <a:r>
              <a:rPr lang="en" sz="3000" dirty="0"/>
              <a:t>JUPYTER NOTEBOOKS</a:t>
            </a:r>
            <a:endParaRPr sz="3000" dirty="0"/>
          </a:p>
        </p:txBody>
      </p:sp>
      <p:sp>
        <p:nvSpPr>
          <p:cNvPr id="76" name="Google Shape;76;p14"/>
          <p:cNvSpPr txBox="1">
            <a:spLocks noGrp="1"/>
          </p:cNvSpPr>
          <p:nvPr>
            <p:ph type="subTitle" idx="1"/>
          </p:nvPr>
        </p:nvSpPr>
        <p:spPr>
          <a:xfrm>
            <a:off x="685800" y="3697300"/>
            <a:ext cx="6995160" cy="465300"/>
          </a:xfrm>
          <a:prstGeom prst="rect">
            <a:avLst/>
          </a:prstGeom>
        </p:spPr>
        <p:txBody>
          <a:bodyPr spcFirstLastPara="1" vert="horz" wrap="square" lIns="0" tIns="0" rIns="0" bIns="0" numCol="1" anchor="t" anchorCtr="0" compatLnSpc="1">
            <a:prstTxWarp prst="textNoShape">
              <a:avLst/>
            </a:prstTxWarp>
            <a:noAutofit/>
          </a:bodyPr>
          <a:lstStyle/>
          <a:p>
            <a:pPr marL="0" indent="0"/>
            <a:endParaRPr dirty="0"/>
          </a:p>
        </p:txBody>
      </p:sp>
    </p:spTree>
    <p:extLst>
      <p:ext uri="{BB962C8B-B14F-4D97-AF65-F5344CB8AC3E}">
        <p14:creationId xmlns:p14="http://schemas.microsoft.com/office/powerpoint/2010/main" val="3673751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14F6AC2-8EB9-C74A-8AE2-6897B3C01A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747" y="1752600"/>
            <a:ext cx="8010151" cy="4517573"/>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81;p15">
            <a:extLst>
              <a:ext uri="{FF2B5EF4-FFF2-40B4-BE49-F238E27FC236}">
                <a16:creationId xmlns:a16="http://schemas.microsoft.com/office/drawing/2014/main" id="{8A253704-0743-6800-5192-9B36F9DCE2EF}"/>
              </a:ext>
            </a:extLst>
          </p:cNvPr>
          <p:cNvSpPr txBox="1">
            <a:spLocks noGrp="1"/>
          </p:cNvSpPr>
          <p:nvPr>
            <p:ph type="title"/>
          </p:nvPr>
        </p:nvSpPr>
        <p:spPr>
          <a:xfrm>
            <a:off x="471747" y="587827"/>
            <a:ext cx="8429105" cy="857400"/>
          </a:xfrm>
          <a:prstGeom prst="rect">
            <a:avLst/>
          </a:prstGeom>
        </p:spPr>
        <p:txBody>
          <a:bodyPr spcFirstLastPara="1" vert="horz" wrap="square" lIns="0" tIns="0" rIns="0" bIns="0" numCol="1" anchor="b" anchorCtr="0" compatLnSpc="1">
            <a:prstTxWarp prst="textNoShape">
              <a:avLst/>
            </a:prstTxWarp>
            <a:noAutofit/>
          </a:bodyPr>
          <a:lstStyle/>
          <a:p>
            <a:pPr algn="l">
              <a:spcBef>
                <a:spcPts val="0"/>
              </a:spcBef>
              <a:spcAft>
                <a:spcPts val="0"/>
              </a:spcAft>
            </a:pPr>
            <a:r>
              <a:rPr lang="en-GB" dirty="0" err="1"/>
              <a:t>Jupyter</a:t>
            </a:r>
            <a:r>
              <a:rPr lang="en-GB" dirty="0"/>
              <a:t> </a:t>
            </a:r>
            <a:r>
              <a:rPr lang="en-GB" dirty="0" err="1"/>
              <a:t>arhitecture</a:t>
            </a:r>
            <a:endParaRPr lang="en-GB" dirty="0"/>
          </a:p>
        </p:txBody>
      </p:sp>
    </p:spTree>
    <p:extLst>
      <p:ext uri="{BB962C8B-B14F-4D97-AF65-F5344CB8AC3E}">
        <p14:creationId xmlns:p14="http://schemas.microsoft.com/office/powerpoint/2010/main" val="8933803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1;p15">
            <a:extLst>
              <a:ext uri="{FF2B5EF4-FFF2-40B4-BE49-F238E27FC236}">
                <a16:creationId xmlns:a16="http://schemas.microsoft.com/office/drawing/2014/main" id="{3309EA05-0638-4E71-75DE-9CBB6E21B33F}"/>
              </a:ext>
            </a:extLst>
          </p:cNvPr>
          <p:cNvSpPr txBox="1">
            <a:spLocks noGrp="1"/>
          </p:cNvSpPr>
          <p:nvPr>
            <p:ph type="title"/>
          </p:nvPr>
        </p:nvSpPr>
        <p:spPr>
          <a:xfrm>
            <a:off x="457201" y="857250"/>
            <a:ext cx="8429105" cy="857400"/>
          </a:xfrm>
          <a:prstGeom prst="rect">
            <a:avLst/>
          </a:prstGeom>
        </p:spPr>
        <p:txBody>
          <a:bodyPr spcFirstLastPara="1" vert="horz" wrap="square" lIns="0" tIns="0" rIns="0" bIns="0" numCol="1" anchor="b" anchorCtr="0" compatLnSpc="1">
            <a:prstTxWarp prst="textNoShape">
              <a:avLst/>
            </a:prstTxWarp>
            <a:noAutofit/>
          </a:bodyPr>
          <a:lstStyle/>
          <a:p>
            <a:pPr algn="l">
              <a:spcBef>
                <a:spcPts val="0"/>
              </a:spcBef>
              <a:spcAft>
                <a:spcPts val="0"/>
              </a:spcAft>
            </a:pPr>
            <a:r>
              <a:rPr lang="en-GB" dirty="0"/>
              <a:t>JUPYTER NOTEBOOK</a:t>
            </a:r>
          </a:p>
        </p:txBody>
      </p:sp>
      <p:sp>
        <p:nvSpPr>
          <p:cNvPr id="5" name="Content Placeholder 4">
            <a:extLst>
              <a:ext uri="{FF2B5EF4-FFF2-40B4-BE49-F238E27FC236}">
                <a16:creationId xmlns:a16="http://schemas.microsoft.com/office/drawing/2014/main" id="{257BCCDD-C39F-645B-6BD6-9224812A4735}"/>
              </a:ext>
            </a:extLst>
          </p:cNvPr>
          <p:cNvSpPr txBox="1">
            <a:spLocks/>
          </p:cNvSpPr>
          <p:nvPr/>
        </p:nvSpPr>
        <p:spPr>
          <a:xfrm>
            <a:off x="172488" y="1980657"/>
            <a:ext cx="8998529" cy="36715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buClrTx/>
            </a:pPr>
            <a:r>
              <a:rPr lang="en-GB" sz="1600" dirty="0"/>
              <a:t>A </a:t>
            </a:r>
            <a:r>
              <a:rPr lang="en-GB" sz="1600" b="1" dirty="0"/>
              <a:t>notebook</a:t>
            </a:r>
            <a:r>
              <a:rPr lang="en-GB" sz="1600" dirty="0"/>
              <a:t> integrates code and its output into a single document that combines visualizations, narrative text, mathematical equations, and other rich media</a:t>
            </a:r>
          </a:p>
          <a:p>
            <a:pPr lvl="1" algn="just">
              <a:lnSpc>
                <a:spcPct val="100000"/>
              </a:lnSpc>
              <a:buClrTx/>
            </a:pPr>
            <a:r>
              <a:rPr lang="en-GB" sz="1600" dirty="0"/>
              <a:t>It is a single document where you can run code, display the output, and also add explanations, formulas, charts, and make your work more transparent, understandable, repeatable, and shareable.</a:t>
            </a:r>
          </a:p>
          <a:p>
            <a:pPr algn="just">
              <a:lnSpc>
                <a:spcPct val="100000"/>
              </a:lnSpc>
              <a:buClrTx/>
            </a:pPr>
            <a:r>
              <a:rPr lang="en-GB" sz="1600" dirty="0"/>
              <a:t>Using Notebooks is now a major part of the </a:t>
            </a:r>
            <a:r>
              <a:rPr lang="en-GB" sz="1600" b="1" dirty="0"/>
              <a:t>data science workflow </a:t>
            </a:r>
            <a:r>
              <a:rPr lang="en-GB" sz="1600" dirty="0"/>
              <a:t>at companies across the globe</a:t>
            </a:r>
          </a:p>
          <a:p>
            <a:pPr lvl="1" algn="just">
              <a:lnSpc>
                <a:spcPct val="100000"/>
              </a:lnSpc>
              <a:buClrTx/>
            </a:pPr>
            <a:r>
              <a:rPr lang="en-GB" sz="1600" dirty="0"/>
              <a:t>A Notebook will speed up your workflow and make it easier to communicate and share your results.</a:t>
            </a:r>
          </a:p>
          <a:p>
            <a:pPr algn="just">
              <a:lnSpc>
                <a:spcPct val="100000"/>
              </a:lnSpc>
              <a:buClrTx/>
            </a:pPr>
            <a:r>
              <a:rPr lang="en-GB" sz="1600" dirty="0" err="1"/>
              <a:t>Jupyter</a:t>
            </a:r>
            <a:r>
              <a:rPr lang="en-GB" sz="1600" dirty="0"/>
              <a:t> Notebook is an incredibly powerful tool for interactively developing and presenting data science projects</a:t>
            </a:r>
          </a:p>
          <a:p>
            <a:pPr lvl="1" algn="just">
              <a:lnSpc>
                <a:spcPct val="100000"/>
              </a:lnSpc>
              <a:buClrTx/>
            </a:pPr>
            <a:r>
              <a:rPr lang="en-GB" sz="1600" dirty="0"/>
              <a:t>As part of the open source Project </a:t>
            </a:r>
            <a:r>
              <a:rPr lang="en-GB" sz="1600" dirty="0" err="1"/>
              <a:t>Jupyter</a:t>
            </a:r>
            <a:r>
              <a:rPr lang="en-GB" sz="1600" dirty="0"/>
              <a:t>, </a:t>
            </a:r>
            <a:r>
              <a:rPr lang="en-GB" sz="1600" dirty="0" err="1"/>
              <a:t>Jupyter</a:t>
            </a:r>
            <a:r>
              <a:rPr lang="en-GB" sz="1600" dirty="0"/>
              <a:t> Notebooks are completely free. </a:t>
            </a:r>
          </a:p>
          <a:p>
            <a:pPr lvl="1" algn="just">
              <a:lnSpc>
                <a:spcPct val="100000"/>
              </a:lnSpc>
              <a:buClrTx/>
            </a:pPr>
            <a:r>
              <a:rPr lang="en-GB" sz="1600" dirty="0"/>
              <a:t>You can download the software on its own, or as part of the Anaconda data science toolkit.</a:t>
            </a:r>
            <a:br>
              <a:rPr lang="en-GB" sz="1600" dirty="0"/>
            </a:br>
            <a:endParaRPr lang="en-GB" sz="1600" dirty="0"/>
          </a:p>
        </p:txBody>
      </p:sp>
    </p:spTree>
    <p:extLst>
      <p:ext uri="{BB962C8B-B14F-4D97-AF65-F5344CB8AC3E}">
        <p14:creationId xmlns:p14="http://schemas.microsoft.com/office/powerpoint/2010/main" val="4161820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1;p15">
            <a:extLst>
              <a:ext uri="{FF2B5EF4-FFF2-40B4-BE49-F238E27FC236}">
                <a16:creationId xmlns:a16="http://schemas.microsoft.com/office/drawing/2014/main" id="{3309EA05-0638-4E71-75DE-9CBB6E21B33F}"/>
              </a:ext>
            </a:extLst>
          </p:cNvPr>
          <p:cNvSpPr txBox="1">
            <a:spLocks noGrp="1"/>
          </p:cNvSpPr>
          <p:nvPr>
            <p:ph type="title"/>
          </p:nvPr>
        </p:nvSpPr>
        <p:spPr>
          <a:xfrm>
            <a:off x="457201" y="857250"/>
            <a:ext cx="8429105" cy="857400"/>
          </a:xfrm>
          <a:prstGeom prst="rect">
            <a:avLst/>
          </a:prstGeom>
        </p:spPr>
        <p:txBody>
          <a:bodyPr spcFirstLastPara="1" vert="horz" wrap="square" lIns="0" tIns="0" rIns="0" bIns="0" numCol="1" anchor="b" anchorCtr="0" compatLnSpc="1">
            <a:prstTxWarp prst="textNoShape">
              <a:avLst/>
            </a:prstTxWarp>
            <a:noAutofit/>
          </a:bodyPr>
          <a:lstStyle/>
          <a:p>
            <a:pPr algn="l">
              <a:spcBef>
                <a:spcPts val="0"/>
              </a:spcBef>
              <a:spcAft>
                <a:spcPts val="0"/>
              </a:spcAft>
            </a:pPr>
            <a:r>
              <a:rPr lang="en-GB" dirty="0"/>
              <a:t>INSTALING JUPYTER NOTEBOOK</a:t>
            </a:r>
          </a:p>
        </p:txBody>
      </p:sp>
      <p:sp>
        <p:nvSpPr>
          <p:cNvPr id="3" name="Content Placeholder 1">
            <a:extLst>
              <a:ext uri="{FF2B5EF4-FFF2-40B4-BE49-F238E27FC236}">
                <a16:creationId xmlns:a16="http://schemas.microsoft.com/office/drawing/2014/main" id="{777A05A0-FE18-5462-CCF3-A3DDB89788EB}"/>
              </a:ext>
            </a:extLst>
          </p:cNvPr>
          <p:cNvSpPr txBox="1">
            <a:spLocks/>
          </p:cNvSpPr>
          <p:nvPr/>
        </p:nvSpPr>
        <p:spPr>
          <a:xfrm>
            <a:off x="109914" y="1827048"/>
            <a:ext cx="9034087" cy="200440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buClrTx/>
            </a:pPr>
            <a:r>
              <a:rPr lang="en-GB" dirty="0"/>
              <a:t>The easiest way for a beginner to get started with </a:t>
            </a:r>
            <a:r>
              <a:rPr lang="en-GB" dirty="0" err="1"/>
              <a:t>Jupyter</a:t>
            </a:r>
            <a:r>
              <a:rPr lang="en-GB" dirty="0"/>
              <a:t> Notebooks is by installing </a:t>
            </a:r>
            <a:r>
              <a:rPr lang="en-GB" dirty="0">
                <a:hlinkClick r:id="rId2"/>
              </a:rPr>
              <a:t>Anaconda</a:t>
            </a:r>
            <a:r>
              <a:rPr lang="en-GB" dirty="0"/>
              <a:t>.</a:t>
            </a:r>
          </a:p>
          <a:p>
            <a:pPr lvl="1" algn="just">
              <a:lnSpc>
                <a:spcPct val="100000"/>
              </a:lnSpc>
              <a:buClrTx/>
            </a:pPr>
            <a:r>
              <a:rPr lang="en-GB" sz="1800" dirty="0"/>
              <a:t>Anaconda is the most widely used Python distribution for data science and comes pre-loaded with all the most popular libraries and tools.</a:t>
            </a:r>
          </a:p>
          <a:p>
            <a:pPr lvl="1" algn="just">
              <a:lnSpc>
                <a:spcPct val="100000"/>
              </a:lnSpc>
              <a:buClrTx/>
            </a:pPr>
            <a:r>
              <a:rPr lang="en-GB" sz="1800" dirty="0"/>
              <a:t>Some of the biggest Python libraries included in Anaconda include </a:t>
            </a:r>
            <a:r>
              <a:rPr lang="en-GB" sz="1800" dirty="0">
                <a:hlinkClick r:id="rId3"/>
              </a:rPr>
              <a:t>NumPy</a:t>
            </a:r>
            <a:r>
              <a:rPr lang="en-GB" sz="1800" dirty="0"/>
              <a:t>, </a:t>
            </a:r>
            <a:r>
              <a:rPr lang="en-GB" sz="1800" dirty="0">
                <a:hlinkClick r:id="rId4"/>
              </a:rPr>
              <a:t>pandas</a:t>
            </a:r>
            <a:r>
              <a:rPr lang="en-GB" sz="1800" dirty="0"/>
              <a:t>, and </a:t>
            </a:r>
            <a:r>
              <a:rPr lang="en-GB" sz="1800" dirty="0">
                <a:hlinkClick r:id="rId5"/>
              </a:rPr>
              <a:t>Matplotlib</a:t>
            </a:r>
            <a:r>
              <a:rPr lang="en-GB" sz="1800" dirty="0"/>
              <a:t>, though the </a:t>
            </a:r>
            <a:r>
              <a:rPr lang="en-GB" sz="1800" dirty="0">
                <a:hlinkClick r:id="rId6"/>
              </a:rPr>
              <a:t>full 1000+ list</a:t>
            </a:r>
            <a:r>
              <a:rPr lang="en-GB" sz="1800" dirty="0"/>
              <a:t> is exhaustive.</a:t>
            </a:r>
          </a:p>
          <a:p>
            <a:pPr>
              <a:lnSpc>
                <a:spcPct val="100000"/>
              </a:lnSpc>
              <a:buClrTx/>
            </a:pPr>
            <a:endParaRPr lang="en-GB" dirty="0"/>
          </a:p>
        </p:txBody>
      </p:sp>
      <p:sp>
        <p:nvSpPr>
          <p:cNvPr id="7" name="Rectangle 6">
            <a:extLst>
              <a:ext uri="{FF2B5EF4-FFF2-40B4-BE49-F238E27FC236}">
                <a16:creationId xmlns:a16="http://schemas.microsoft.com/office/drawing/2014/main" id="{14704C36-9E57-C6A1-ACB3-B54E1EEDB6B1}"/>
              </a:ext>
            </a:extLst>
          </p:cNvPr>
          <p:cNvSpPr/>
          <p:nvPr/>
        </p:nvSpPr>
        <p:spPr>
          <a:xfrm>
            <a:off x="5236145" y="4127902"/>
            <a:ext cx="3295534" cy="2031325"/>
          </a:xfrm>
          <a:prstGeom prst="rect">
            <a:avLst/>
          </a:prstGeom>
          <a:ln>
            <a:solidFill>
              <a:srgbClr val="FF0000"/>
            </a:solidFill>
          </a:ln>
        </p:spPr>
        <p:txBody>
          <a:bodyPr wrap="square">
            <a:spAutoFit/>
          </a:bodyPr>
          <a:lstStyle/>
          <a:p>
            <a:r>
              <a:rPr lang="en-GB" dirty="0">
                <a:latin typeface="Titillium Web" pitchFamily="2" charset="77"/>
              </a:rPr>
              <a:t>If you are a more advanced user with Python already installed and prefer to manage your packages manually, you can just </a:t>
            </a:r>
            <a:r>
              <a:rPr lang="en-GB" dirty="0">
                <a:latin typeface="Titillium Web" pitchFamily="2" charset="77"/>
                <a:hlinkClick r:id="rId7"/>
              </a:rPr>
              <a:t>use pip</a:t>
            </a:r>
            <a:r>
              <a:rPr lang="en-GB" dirty="0">
                <a:latin typeface="Titillium Web" pitchFamily="2" charset="77"/>
              </a:rPr>
              <a:t>:</a:t>
            </a:r>
          </a:p>
          <a:p>
            <a:endParaRPr lang="en-GB" dirty="0">
              <a:latin typeface="Titillium Web" pitchFamily="2" charset="77"/>
            </a:endParaRPr>
          </a:p>
          <a:p>
            <a:r>
              <a:rPr lang="en-GB" i="1" dirty="0">
                <a:latin typeface="Titillium Web" pitchFamily="2" charset="77"/>
              </a:rPr>
              <a:t>pip3 install </a:t>
            </a:r>
            <a:r>
              <a:rPr lang="en-GB" i="1" dirty="0" err="1">
                <a:latin typeface="Titillium Web" pitchFamily="2" charset="77"/>
              </a:rPr>
              <a:t>jupyter</a:t>
            </a:r>
            <a:endParaRPr lang="en-GB" i="1" dirty="0">
              <a:latin typeface="Titillium Web" pitchFamily="2" charset="77"/>
            </a:endParaRPr>
          </a:p>
        </p:txBody>
      </p:sp>
      <p:sp>
        <p:nvSpPr>
          <p:cNvPr id="8" name="Rectangle 7">
            <a:extLst>
              <a:ext uri="{FF2B5EF4-FFF2-40B4-BE49-F238E27FC236}">
                <a16:creationId xmlns:a16="http://schemas.microsoft.com/office/drawing/2014/main" id="{BAD07C34-3EE0-9CD3-1D9A-05FCFC6E2C3C}"/>
              </a:ext>
            </a:extLst>
          </p:cNvPr>
          <p:cNvSpPr/>
          <p:nvPr/>
        </p:nvSpPr>
        <p:spPr>
          <a:xfrm>
            <a:off x="534203" y="4127900"/>
            <a:ext cx="3907857" cy="1754326"/>
          </a:xfrm>
          <a:prstGeom prst="rect">
            <a:avLst/>
          </a:prstGeom>
          <a:ln>
            <a:solidFill>
              <a:srgbClr val="FF0000"/>
            </a:solidFill>
          </a:ln>
        </p:spPr>
        <p:txBody>
          <a:bodyPr wrap="square">
            <a:spAutoFit/>
          </a:bodyPr>
          <a:lstStyle/>
          <a:p>
            <a:r>
              <a:rPr lang="en-GB" dirty="0">
                <a:latin typeface="Titillium Web" pitchFamily="2" charset="77"/>
              </a:rPr>
              <a:t>To get Anaconda, simply:</a:t>
            </a:r>
          </a:p>
          <a:p>
            <a:pPr marL="285750" indent="-285750">
              <a:buFont typeface="Arial" panose="020B0604020202020204" pitchFamily="34" charset="0"/>
              <a:buChar char="•"/>
            </a:pPr>
            <a:r>
              <a:rPr lang="en-GB" dirty="0">
                <a:latin typeface="Titillium Web" pitchFamily="2" charset="77"/>
                <a:hlinkClick r:id="rId8"/>
              </a:rPr>
              <a:t>Download</a:t>
            </a:r>
            <a:r>
              <a:rPr lang="en-GB" dirty="0">
                <a:latin typeface="Titillium Web" pitchFamily="2" charset="77"/>
              </a:rPr>
              <a:t> the latest version of Anaconda for Python 3.8.</a:t>
            </a:r>
          </a:p>
          <a:p>
            <a:pPr marL="285750" indent="-285750">
              <a:buFont typeface="Arial" panose="020B0604020202020204" pitchFamily="34" charset="0"/>
              <a:buChar char="•"/>
            </a:pPr>
            <a:r>
              <a:rPr lang="en-GB" dirty="0">
                <a:latin typeface="Titillium Web" pitchFamily="2" charset="77"/>
              </a:rPr>
              <a:t>Install Anaconda by following the instructions on the download page and/or in the executable.</a:t>
            </a:r>
          </a:p>
        </p:txBody>
      </p:sp>
      <p:cxnSp>
        <p:nvCxnSpPr>
          <p:cNvPr id="10" name="Straight Arrow Connector 9">
            <a:extLst>
              <a:ext uri="{FF2B5EF4-FFF2-40B4-BE49-F238E27FC236}">
                <a16:creationId xmlns:a16="http://schemas.microsoft.com/office/drawing/2014/main" id="{2C75F551-0070-DBD5-77A1-8F2835C16E27}"/>
              </a:ext>
            </a:extLst>
          </p:cNvPr>
          <p:cNvCxnSpPr>
            <a:cxnSpLocks/>
            <a:stCxn id="8" idx="3"/>
            <a:endCxn id="7" idx="1"/>
          </p:cNvCxnSpPr>
          <p:nvPr/>
        </p:nvCxnSpPr>
        <p:spPr>
          <a:xfrm>
            <a:off x="4442060" y="5005063"/>
            <a:ext cx="794085" cy="13850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descr="A person sitting on a white box and touching a screen&#10;&#10;Description automatically generated">
            <a:extLst>
              <a:ext uri="{FF2B5EF4-FFF2-40B4-BE49-F238E27FC236}">
                <a16:creationId xmlns:a16="http://schemas.microsoft.com/office/drawing/2014/main" id="{705C6384-EA77-89D4-16F8-E590A900B766}"/>
              </a:ext>
            </a:extLst>
          </p:cNvPr>
          <p:cNvPicPr>
            <a:picLocks noChangeAspect="1"/>
          </p:cNvPicPr>
          <p:nvPr/>
        </p:nvPicPr>
        <p:blipFill>
          <a:blip r:embed="rId9"/>
          <a:stretch>
            <a:fillRect/>
          </a:stretch>
        </p:blipFill>
        <p:spPr>
          <a:xfrm>
            <a:off x="8158872" y="4697122"/>
            <a:ext cx="985128" cy="1303628"/>
          </a:xfrm>
          <a:prstGeom prst="rect">
            <a:avLst/>
          </a:prstGeom>
        </p:spPr>
      </p:pic>
    </p:spTree>
    <p:extLst>
      <p:ext uri="{BB962C8B-B14F-4D97-AF65-F5344CB8AC3E}">
        <p14:creationId xmlns:p14="http://schemas.microsoft.com/office/powerpoint/2010/main" val="3148998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1;p15">
            <a:extLst>
              <a:ext uri="{FF2B5EF4-FFF2-40B4-BE49-F238E27FC236}">
                <a16:creationId xmlns:a16="http://schemas.microsoft.com/office/drawing/2014/main" id="{3309EA05-0638-4E71-75DE-9CBB6E21B33F}"/>
              </a:ext>
            </a:extLst>
          </p:cNvPr>
          <p:cNvSpPr txBox="1">
            <a:spLocks noGrp="1"/>
          </p:cNvSpPr>
          <p:nvPr>
            <p:ph type="title"/>
          </p:nvPr>
        </p:nvSpPr>
        <p:spPr>
          <a:xfrm>
            <a:off x="457201" y="857250"/>
            <a:ext cx="8429105" cy="857400"/>
          </a:xfrm>
          <a:prstGeom prst="rect">
            <a:avLst/>
          </a:prstGeom>
        </p:spPr>
        <p:txBody>
          <a:bodyPr spcFirstLastPara="1" vert="horz" wrap="square" lIns="0" tIns="0" rIns="0" bIns="0" numCol="1" anchor="b" anchorCtr="0" compatLnSpc="1">
            <a:prstTxWarp prst="textNoShape">
              <a:avLst/>
            </a:prstTxWarp>
            <a:noAutofit/>
          </a:bodyPr>
          <a:lstStyle/>
          <a:p>
            <a:pPr algn="l">
              <a:spcBef>
                <a:spcPts val="0"/>
              </a:spcBef>
              <a:spcAft>
                <a:spcPts val="0"/>
              </a:spcAft>
            </a:pPr>
            <a:r>
              <a:rPr lang="en-GB" dirty="0"/>
              <a:t>RUNNING JUPYTER NOTEBOOK</a:t>
            </a:r>
          </a:p>
        </p:txBody>
      </p:sp>
      <p:sp>
        <p:nvSpPr>
          <p:cNvPr id="4" name="Content Placeholder 1">
            <a:extLst>
              <a:ext uri="{FF2B5EF4-FFF2-40B4-BE49-F238E27FC236}">
                <a16:creationId xmlns:a16="http://schemas.microsoft.com/office/drawing/2014/main" id="{CACA1099-96A6-C8FB-9D17-5A89DDDB1526}"/>
              </a:ext>
            </a:extLst>
          </p:cNvPr>
          <p:cNvSpPr txBox="1">
            <a:spLocks/>
          </p:cNvSpPr>
          <p:nvPr/>
        </p:nvSpPr>
        <p:spPr>
          <a:xfrm>
            <a:off x="115266" y="1714650"/>
            <a:ext cx="8571534" cy="4147737"/>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buClrTx/>
            </a:pPr>
            <a:r>
              <a:rPr lang="en-GB" sz="1600" dirty="0"/>
              <a:t>One can run </a:t>
            </a:r>
            <a:r>
              <a:rPr lang="en-GB" sz="1600" dirty="0" err="1"/>
              <a:t>Jupyter</a:t>
            </a:r>
            <a:r>
              <a:rPr lang="en-GB" sz="1600" dirty="0"/>
              <a:t> via the shortcut Anaconda adds to your start menu, or via ‘</a:t>
            </a:r>
            <a:r>
              <a:rPr lang="en-GB" sz="1600" i="1" dirty="0" err="1"/>
              <a:t>Jupyter</a:t>
            </a:r>
            <a:r>
              <a:rPr lang="en-GB" sz="1600" i="1" dirty="0"/>
              <a:t> notebook</a:t>
            </a:r>
            <a:r>
              <a:rPr lang="en-GB" sz="1600" dirty="0"/>
              <a:t>’, which will open a new tab in your default web browser:</a:t>
            </a:r>
          </a:p>
          <a:p>
            <a:pPr>
              <a:lnSpc>
                <a:spcPct val="120000"/>
              </a:lnSpc>
              <a:buClrTx/>
            </a:pPr>
            <a:endParaRPr lang="en-GB" sz="1600" dirty="0"/>
          </a:p>
          <a:p>
            <a:pPr>
              <a:lnSpc>
                <a:spcPct val="120000"/>
              </a:lnSpc>
              <a:buClrTx/>
            </a:pPr>
            <a:endParaRPr lang="en-GB" sz="1600" dirty="0"/>
          </a:p>
          <a:p>
            <a:pPr>
              <a:lnSpc>
                <a:spcPct val="120000"/>
              </a:lnSpc>
              <a:buClrTx/>
            </a:pPr>
            <a:endParaRPr lang="en-GB" sz="1600" dirty="0"/>
          </a:p>
          <a:p>
            <a:pPr>
              <a:lnSpc>
                <a:spcPct val="120000"/>
              </a:lnSpc>
              <a:buClrTx/>
            </a:pPr>
            <a:endParaRPr lang="en-GB" sz="1600" dirty="0"/>
          </a:p>
          <a:p>
            <a:pPr>
              <a:lnSpc>
                <a:spcPct val="120000"/>
              </a:lnSpc>
              <a:buClrTx/>
            </a:pPr>
            <a:endParaRPr lang="en-GB" sz="1600" dirty="0"/>
          </a:p>
          <a:p>
            <a:pPr>
              <a:lnSpc>
                <a:spcPct val="120000"/>
              </a:lnSpc>
              <a:buClrTx/>
            </a:pPr>
            <a:endParaRPr lang="en-GB" sz="1600" dirty="0"/>
          </a:p>
          <a:p>
            <a:pPr marL="0" indent="0">
              <a:lnSpc>
                <a:spcPct val="120000"/>
              </a:lnSpc>
              <a:buNone/>
            </a:pPr>
            <a:endParaRPr lang="en-GB" sz="1600" dirty="0"/>
          </a:p>
          <a:p>
            <a:pPr algn="just">
              <a:lnSpc>
                <a:spcPct val="120000"/>
              </a:lnSpc>
              <a:buClrTx/>
            </a:pPr>
            <a:endParaRPr lang="en-GB" sz="1600" dirty="0"/>
          </a:p>
          <a:p>
            <a:pPr algn="just">
              <a:lnSpc>
                <a:spcPct val="120000"/>
              </a:lnSpc>
              <a:buClrTx/>
            </a:pPr>
            <a:r>
              <a:rPr lang="en-GB" sz="1600" dirty="0"/>
              <a:t>This isn’t a notebook just yet, but don’t panic! There’s not much to it. This is the </a:t>
            </a:r>
            <a:r>
              <a:rPr lang="en-GB" sz="1600" b="1" dirty="0"/>
              <a:t>Notebook Dashboard</a:t>
            </a:r>
            <a:r>
              <a:rPr lang="en-GB" sz="1600" dirty="0"/>
              <a:t>, specifically designed for managing your </a:t>
            </a:r>
            <a:r>
              <a:rPr lang="en-GB" sz="1600" dirty="0" err="1"/>
              <a:t>Jupyter</a:t>
            </a:r>
            <a:r>
              <a:rPr lang="en-GB" sz="1600" dirty="0"/>
              <a:t> Notebooks. Think of it as the launchpad for exploring, editing and creating your notebooks.</a:t>
            </a:r>
          </a:p>
        </p:txBody>
      </p:sp>
      <p:pic>
        <p:nvPicPr>
          <p:cNvPr id="5" name="Picture 2" descr="Jupyter control panel">
            <a:extLst>
              <a:ext uri="{FF2B5EF4-FFF2-40B4-BE49-F238E27FC236}">
                <a16:creationId xmlns:a16="http://schemas.microsoft.com/office/drawing/2014/main" id="{B09C45F9-ACBC-660A-4D1F-A669412AC3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503170"/>
            <a:ext cx="8205537" cy="2193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872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1;p15">
            <a:extLst>
              <a:ext uri="{FF2B5EF4-FFF2-40B4-BE49-F238E27FC236}">
                <a16:creationId xmlns:a16="http://schemas.microsoft.com/office/drawing/2014/main" id="{3309EA05-0638-4E71-75DE-9CBB6E21B33F}"/>
              </a:ext>
            </a:extLst>
          </p:cNvPr>
          <p:cNvSpPr txBox="1">
            <a:spLocks noGrp="1"/>
          </p:cNvSpPr>
          <p:nvPr>
            <p:ph type="title"/>
          </p:nvPr>
        </p:nvSpPr>
        <p:spPr>
          <a:xfrm>
            <a:off x="457201" y="857250"/>
            <a:ext cx="8429105" cy="857400"/>
          </a:xfrm>
          <a:prstGeom prst="rect">
            <a:avLst/>
          </a:prstGeom>
        </p:spPr>
        <p:txBody>
          <a:bodyPr spcFirstLastPara="1" vert="horz" wrap="square" lIns="0" tIns="0" rIns="0" bIns="0" numCol="1" anchor="b" anchorCtr="0" compatLnSpc="1">
            <a:prstTxWarp prst="textNoShape">
              <a:avLst/>
            </a:prstTxWarp>
            <a:noAutofit/>
          </a:bodyPr>
          <a:lstStyle/>
          <a:p>
            <a:pPr algn="l">
              <a:spcBef>
                <a:spcPts val="0"/>
              </a:spcBef>
              <a:spcAft>
                <a:spcPts val="0"/>
              </a:spcAft>
            </a:pPr>
            <a:r>
              <a:rPr lang="en-GB" dirty="0"/>
              <a:t>JUPYTER NOTEBOOK</a:t>
            </a:r>
          </a:p>
        </p:txBody>
      </p:sp>
      <p:sp>
        <p:nvSpPr>
          <p:cNvPr id="3" name="Content Placeholder 1">
            <a:extLst>
              <a:ext uri="{FF2B5EF4-FFF2-40B4-BE49-F238E27FC236}">
                <a16:creationId xmlns:a16="http://schemas.microsoft.com/office/drawing/2014/main" id="{9D6E485C-F225-0698-6CA8-14D63583588F}"/>
              </a:ext>
            </a:extLst>
          </p:cNvPr>
          <p:cNvSpPr txBox="1">
            <a:spLocks/>
          </p:cNvSpPr>
          <p:nvPr/>
        </p:nvSpPr>
        <p:spPr>
          <a:xfrm>
            <a:off x="155097" y="1714651"/>
            <a:ext cx="5369805" cy="4061108"/>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ClrTx/>
            </a:pPr>
            <a:r>
              <a:rPr lang="en-GB" dirty="0" err="1"/>
              <a:t>Jupyter’s</a:t>
            </a:r>
            <a:r>
              <a:rPr lang="en-GB" dirty="0"/>
              <a:t> Notebooks and dashboard are web apps, and </a:t>
            </a:r>
            <a:r>
              <a:rPr lang="en-GB" dirty="0" err="1"/>
              <a:t>Jupyter</a:t>
            </a:r>
            <a:r>
              <a:rPr lang="en-GB" dirty="0"/>
              <a:t> starts up a local Python server to serve these apps to your web browser, making it essentially platform-independent and opening the door to easier sharing on the web.</a:t>
            </a:r>
          </a:p>
          <a:p>
            <a:pPr>
              <a:lnSpc>
                <a:spcPct val="120000"/>
              </a:lnSpc>
              <a:buClrTx/>
            </a:pPr>
            <a:r>
              <a:rPr lang="en-GB" dirty="0"/>
              <a:t>Browse to the folder in which you would like to create your first notebook, click the “New” drop-down button in the top-right and select “Python 3”:</a:t>
            </a:r>
          </a:p>
          <a:p>
            <a:pPr>
              <a:lnSpc>
                <a:spcPct val="120000"/>
              </a:lnSpc>
              <a:buClrTx/>
            </a:pPr>
            <a:r>
              <a:rPr lang="en-GB" dirty="0"/>
              <a:t>Your first </a:t>
            </a:r>
            <a:r>
              <a:rPr lang="en-GB" dirty="0" err="1"/>
              <a:t>Jupyter</a:t>
            </a:r>
            <a:r>
              <a:rPr lang="en-GB" dirty="0"/>
              <a:t> Notebook will open in new tab — each notebook uses its own tab because you can open multiple notebooks simultaneously.</a:t>
            </a:r>
          </a:p>
          <a:p>
            <a:pPr>
              <a:lnSpc>
                <a:spcPct val="120000"/>
              </a:lnSpc>
              <a:buClrTx/>
            </a:pPr>
            <a:r>
              <a:rPr lang="en-GB" dirty="0"/>
              <a:t>If you switch back to the dashboard, you will see the new file </a:t>
            </a:r>
            <a:r>
              <a:rPr lang="en-GB" dirty="0" err="1"/>
              <a:t>Untitled.ipynb</a:t>
            </a:r>
            <a:r>
              <a:rPr lang="en-GB" dirty="0"/>
              <a:t> and you should see some green text that tells you your notebook is running.</a:t>
            </a:r>
          </a:p>
          <a:p>
            <a:pPr>
              <a:lnSpc>
                <a:spcPct val="120000"/>
              </a:lnSpc>
              <a:buClrTx/>
            </a:pPr>
            <a:endParaRPr lang="en-GB" dirty="0"/>
          </a:p>
        </p:txBody>
      </p:sp>
      <p:pic>
        <p:nvPicPr>
          <p:cNvPr id="7" name="Picture 2" descr="New notebook menu">
            <a:extLst>
              <a:ext uri="{FF2B5EF4-FFF2-40B4-BE49-F238E27FC236}">
                <a16:creationId xmlns:a16="http://schemas.microsoft.com/office/drawing/2014/main" id="{25B91C8A-B02A-8485-7507-35288D6A14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8360" y="1028038"/>
            <a:ext cx="2454487" cy="22656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Graphical user interface, text, application, email&#10;&#10;Description automatically generated">
            <a:extLst>
              <a:ext uri="{FF2B5EF4-FFF2-40B4-BE49-F238E27FC236}">
                <a16:creationId xmlns:a16="http://schemas.microsoft.com/office/drawing/2014/main" id="{46D5734D-07B6-C961-AFC2-D6D7E44CE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360" y="3429000"/>
            <a:ext cx="4022289" cy="1083428"/>
          </a:xfrm>
          <a:prstGeom prst="rect">
            <a:avLst/>
          </a:prstGeom>
        </p:spPr>
      </p:pic>
      <p:pic>
        <p:nvPicPr>
          <p:cNvPr id="9" name="Picture 8" descr="Background pattern&#10;&#10;Description automatically generated">
            <a:extLst>
              <a:ext uri="{FF2B5EF4-FFF2-40B4-BE49-F238E27FC236}">
                <a16:creationId xmlns:a16="http://schemas.microsoft.com/office/drawing/2014/main" id="{47C493C3-00C3-495A-A394-44C15148D7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4126" y="4647711"/>
            <a:ext cx="4917440" cy="1083429"/>
          </a:xfrm>
          <a:prstGeom prst="rect">
            <a:avLst/>
          </a:prstGeom>
        </p:spPr>
      </p:pic>
      <p:cxnSp>
        <p:nvCxnSpPr>
          <p:cNvPr id="10" name="Straight Arrow Connector 9">
            <a:extLst>
              <a:ext uri="{FF2B5EF4-FFF2-40B4-BE49-F238E27FC236}">
                <a16:creationId xmlns:a16="http://schemas.microsoft.com/office/drawing/2014/main" id="{F47794A7-1C8A-8CF9-E1E7-A39F0269ABBC}"/>
              </a:ext>
            </a:extLst>
          </p:cNvPr>
          <p:cNvCxnSpPr>
            <a:cxnSpLocks/>
          </p:cNvCxnSpPr>
          <p:nvPr/>
        </p:nvCxnSpPr>
        <p:spPr>
          <a:xfrm flipV="1">
            <a:off x="4908884" y="5143349"/>
            <a:ext cx="914400" cy="18964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09096D9-211F-60D4-7DC5-2C07E93D1826}"/>
              </a:ext>
            </a:extLst>
          </p:cNvPr>
          <p:cNvCxnSpPr>
            <a:cxnSpLocks/>
          </p:cNvCxnSpPr>
          <p:nvPr/>
        </p:nvCxnSpPr>
        <p:spPr>
          <a:xfrm flipV="1">
            <a:off x="5347658" y="4072089"/>
            <a:ext cx="475626" cy="8662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6F5C0F4-FDFD-ECAB-DB2E-AD8367FE746C}"/>
              </a:ext>
            </a:extLst>
          </p:cNvPr>
          <p:cNvCxnSpPr>
            <a:cxnSpLocks/>
          </p:cNvCxnSpPr>
          <p:nvPr/>
        </p:nvCxnSpPr>
        <p:spPr>
          <a:xfrm flipV="1">
            <a:off x="5347658" y="2262916"/>
            <a:ext cx="475626" cy="882621"/>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14500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1;p15">
            <a:extLst>
              <a:ext uri="{FF2B5EF4-FFF2-40B4-BE49-F238E27FC236}">
                <a16:creationId xmlns:a16="http://schemas.microsoft.com/office/drawing/2014/main" id="{3309EA05-0638-4E71-75DE-9CBB6E21B33F}"/>
              </a:ext>
            </a:extLst>
          </p:cNvPr>
          <p:cNvSpPr txBox="1">
            <a:spLocks noGrp="1"/>
          </p:cNvSpPr>
          <p:nvPr>
            <p:ph type="title"/>
          </p:nvPr>
        </p:nvSpPr>
        <p:spPr>
          <a:xfrm>
            <a:off x="457201" y="857250"/>
            <a:ext cx="8429105" cy="857400"/>
          </a:xfrm>
          <a:prstGeom prst="rect">
            <a:avLst/>
          </a:prstGeom>
        </p:spPr>
        <p:txBody>
          <a:bodyPr spcFirstLastPara="1" vert="horz" wrap="square" lIns="0" tIns="0" rIns="0" bIns="0" numCol="1" anchor="b" anchorCtr="0" compatLnSpc="1">
            <a:prstTxWarp prst="textNoShape">
              <a:avLst/>
            </a:prstTxWarp>
            <a:noAutofit/>
          </a:bodyPr>
          <a:lstStyle/>
          <a:p>
            <a:pPr algn="l">
              <a:spcBef>
                <a:spcPts val="0"/>
              </a:spcBef>
              <a:spcAft>
                <a:spcPts val="0"/>
              </a:spcAft>
            </a:pPr>
            <a:r>
              <a:rPr lang="en-GB" dirty="0" err="1"/>
              <a:t>ipynb</a:t>
            </a:r>
            <a:r>
              <a:rPr lang="en-GB" dirty="0"/>
              <a:t> FILE</a:t>
            </a:r>
          </a:p>
        </p:txBody>
      </p:sp>
      <p:pic>
        <p:nvPicPr>
          <p:cNvPr id="4" name="Picture 3" descr="Graphical user interface, application, Word&#10;&#10;Description automatically generated">
            <a:extLst>
              <a:ext uri="{FF2B5EF4-FFF2-40B4-BE49-F238E27FC236}">
                <a16:creationId xmlns:a16="http://schemas.microsoft.com/office/drawing/2014/main" id="{065F4599-BFB7-FFA8-53B4-F4F93E0C39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433" y="1877528"/>
            <a:ext cx="2924774" cy="3803410"/>
          </a:xfrm>
          <a:prstGeom prst="rect">
            <a:avLst/>
          </a:prstGeom>
        </p:spPr>
      </p:pic>
      <p:sp>
        <p:nvSpPr>
          <p:cNvPr id="5" name="Content Placeholder 1">
            <a:extLst>
              <a:ext uri="{FF2B5EF4-FFF2-40B4-BE49-F238E27FC236}">
                <a16:creationId xmlns:a16="http://schemas.microsoft.com/office/drawing/2014/main" id="{2C607671-6184-B8E2-718D-26D907E43AC8}"/>
              </a:ext>
            </a:extLst>
          </p:cNvPr>
          <p:cNvSpPr txBox="1">
            <a:spLocks/>
          </p:cNvSpPr>
          <p:nvPr/>
        </p:nvSpPr>
        <p:spPr>
          <a:xfrm>
            <a:off x="3426595" y="1285951"/>
            <a:ext cx="5582653" cy="486343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buClrTx/>
            </a:pPr>
            <a:r>
              <a:rPr lang="en-GB" sz="1600" dirty="0"/>
              <a:t>Each .</a:t>
            </a:r>
            <a:r>
              <a:rPr lang="en-GB" sz="1600" dirty="0" err="1"/>
              <a:t>ipynb</a:t>
            </a:r>
            <a:r>
              <a:rPr lang="en-GB" sz="1600" dirty="0"/>
              <a:t> file is one notebook</a:t>
            </a:r>
          </a:p>
          <a:p>
            <a:pPr lvl="1" algn="just">
              <a:lnSpc>
                <a:spcPct val="100000"/>
              </a:lnSpc>
              <a:buClrTx/>
            </a:pPr>
            <a:r>
              <a:rPr lang="en-GB" sz="1600" dirty="0"/>
              <a:t>Each time you create a new notebook, a new  .</a:t>
            </a:r>
            <a:r>
              <a:rPr lang="en-GB" sz="1600" dirty="0" err="1"/>
              <a:t>ipynb</a:t>
            </a:r>
            <a:r>
              <a:rPr lang="en-GB" sz="1600" dirty="0"/>
              <a:t> file will be created.</a:t>
            </a:r>
          </a:p>
          <a:p>
            <a:pPr lvl="1" algn="just">
              <a:lnSpc>
                <a:spcPct val="100000"/>
              </a:lnSpc>
              <a:buClrTx/>
            </a:pPr>
            <a:r>
              <a:rPr lang="en-GB" sz="1600" dirty="0"/>
              <a:t>An .</a:t>
            </a:r>
            <a:r>
              <a:rPr lang="en-GB" sz="1600" dirty="0" err="1"/>
              <a:t>ipynb</a:t>
            </a:r>
            <a:r>
              <a:rPr lang="en-GB" sz="1600" dirty="0"/>
              <a:t> file is a text file that describes the contents of your notebook in a format called JSON. Each cell and its contents, including image attachments that have been converted into strings of text, is listed therein along with </a:t>
            </a:r>
            <a:r>
              <a:rPr lang="en-GB" sz="1600" dirty="0" err="1"/>
              <a:t>medatadata</a:t>
            </a:r>
            <a:r>
              <a:rPr lang="en-GB" sz="1600" dirty="0"/>
              <a:t>.</a:t>
            </a:r>
          </a:p>
          <a:p>
            <a:pPr algn="just">
              <a:lnSpc>
                <a:spcPct val="100000"/>
              </a:lnSpc>
              <a:buClrTx/>
            </a:pPr>
            <a:r>
              <a:rPr lang="en-GB" sz="1600" dirty="0"/>
              <a:t>You can edit this yourself — if you know what you are doing! — by selecting “Edit &gt; Edit Notebook Metadata” from the menu bar in the notebook. You can also view the contents of your notebook files by selecting “Edit” from the controls on the dashboard</a:t>
            </a:r>
          </a:p>
          <a:p>
            <a:pPr algn="just">
              <a:lnSpc>
                <a:spcPct val="100000"/>
              </a:lnSpc>
              <a:buClrTx/>
            </a:pPr>
            <a:r>
              <a:rPr lang="en-GB" sz="1600" dirty="0"/>
              <a:t>However, the key word there is </a:t>
            </a:r>
            <a:r>
              <a:rPr lang="en-GB" sz="1600" i="1" dirty="0"/>
              <a:t>can.</a:t>
            </a:r>
            <a:r>
              <a:rPr lang="en-GB" sz="1600" dirty="0"/>
              <a:t> In most cases, there’s no reason you should ever need to edit your notebook metadata manually.</a:t>
            </a:r>
            <a:br>
              <a:rPr lang="en-GB" sz="1600" dirty="0"/>
            </a:br>
            <a:endParaRPr lang="en-GB" sz="1600" dirty="0"/>
          </a:p>
        </p:txBody>
      </p:sp>
    </p:spTree>
    <p:extLst>
      <p:ext uri="{BB962C8B-B14F-4D97-AF65-F5344CB8AC3E}">
        <p14:creationId xmlns:p14="http://schemas.microsoft.com/office/powerpoint/2010/main" val="1232347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itting on a white box and touching a screen&#10;&#10;Description automatically generated">
            <a:extLst>
              <a:ext uri="{FF2B5EF4-FFF2-40B4-BE49-F238E27FC236}">
                <a16:creationId xmlns:a16="http://schemas.microsoft.com/office/drawing/2014/main" id="{FD1BFB0B-73A8-3567-D407-123179176A72}"/>
              </a:ext>
            </a:extLst>
          </p:cNvPr>
          <p:cNvPicPr>
            <a:picLocks noChangeAspect="1"/>
          </p:cNvPicPr>
          <p:nvPr/>
        </p:nvPicPr>
        <p:blipFill>
          <a:blip r:embed="rId2"/>
          <a:stretch>
            <a:fillRect/>
          </a:stretch>
        </p:blipFill>
        <p:spPr>
          <a:xfrm>
            <a:off x="7164125" y="3938025"/>
            <a:ext cx="1351225" cy="1788087"/>
          </a:xfrm>
          <a:prstGeom prst="rect">
            <a:avLst/>
          </a:prstGeom>
        </p:spPr>
      </p:pic>
      <p:graphicFrame>
        <p:nvGraphicFramePr>
          <p:cNvPr id="9" name="Content Placeholder 2">
            <a:extLst>
              <a:ext uri="{FF2B5EF4-FFF2-40B4-BE49-F238E27FC236}">
                <a16:creationId xmlns:a16="http://schemas.microsoft.com/office/drawing/2014/main" id="{859232D8-A9EF-D18E-28DA-D0F72E9CD57E}"/>
              </a:ext>
            </a:extLst>
          </p:cNvPr>
          <p:cNvGraphicFramePr>
            <a:graphicFrameLocks/>
          </p:cNvGraphicFramePr>
          <p:nvPr/>
        </p:nvGraphicFramePr>
        <p:xfrm>
          <a:off x="535483" y="1935279"/>
          <a:ext cx="8073035" cy="37908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Google Shape;81;p15">
            <a:extLst>
              <a:ext uri="{FF2B5EF4-FFF2-40B4-BE49-F238E27FC236}">
                <a16:creationId xmlns:a16="http://schemas.microsoft.com/office/drawing/2014/main" id="{0271788F-FFA4-AC50-6378-E5B453325813}"/>
              </a:ext>
            </a:extLst>
          </p:cNvPr>
          <p:cNvSpPr txBox="1">
            <a:spLocks noGrp="1"/>
          </p:cNvSpPr>
          <p:nvPr>
            <p:ph type="title"/>
          </p:nvPr>
        </p:nvSpPr>
        <p:spPr>
          <a:xfrm>
            <a:off x="457201" y="857250"/>
            <a:ext cx="8429105" cy="857400"/>
          </a:xfrm>
          <a:prstGeom prst="rect">
            <a:avLst/>
          </a:prstGeom>
        </p:spPr>
        <p:txBody>
          <a:bodyPr spcFirstLastPara="1" vert="horz" wrap="square" lIns="0" tIns="0" rIns="0" bIns="0" numCol="1" anchor="b" anchorCtr="0" compatLnSpc="1">
            <a:prstTxWarp prst="textNoShape">
              <a:avLst/>
            </a:prstTxWarp>
            <a:noAutofit/>
          </a:bodyPr>
          <a:lstStyle/>
          <a:p>
            <a:pPr algn="l">
              <a:spcBef>
                <a:spcPts val="0"/>
              </a:spcBef>
              <a:spcAft>
                <a:spcPts val="0"/>
              </a:spcAft>
            </a:pPr>
            <a:r>
              <a:rPr lang="en-GB" dirty="0"/>
              <a:t>NOTEBOOK TERMS</a:t>
            </a:r>
          </a:p>
        </p:txBody>
      </p:sp>
    </p:spTree>
    <p:extLst>
      <p:ext uri="{BB962C8B-B14F-4D97-AF65-F5344CB8AC3E}">
        <p14:creationId xmlns:p14="http://schemas.microsoft.com/office/powerpoint/2010/main" val="1744125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itting on a white box and touching a screen&#10;&#10;Description automatically generated">
            <a:extLst>
              <a:ext uri="{FF2B5EF4-FFF2-40B4-BE49-F238E27FC236}">
                <a16:creationId xmlns:a16="http://schemas.microsoft.com/office/drawing/2014/main" id="{FD1BFB0B-73A8-3567-D407-123179176A72}"/>
              </a:ext>
            </a:extLst>
          </p:cNvPr>
          <p:cNvPicPr>
            <a:picLocks noChangeAspect="1"/>
          </p:cNvPicPr>
          <p:nvPr/>
        </p:nvPicPr>
        <p:blipFill>
          <a:blip r:embed="rId2"/>
          <a:stretch>
            <a:fillRect/>
          </a:stretch>
        </p:blipFill>
        <p:spPr>
          <a:xfrm>
            <a:off x="7164125" y="3938025"/>
            <a:ext cx="1351225" cy="1788087"/>
          </a:xfrm>
          <a:prstGeom prst="rect">
            <a:avLst/>
          </a:prstGeom>
        </p:spPr>
      </p:pic>
      <p:graphicFrame>
        <p:nvGraphicFramePr>
          <p:cNvPr id="9" name="Content Placeholder 2">
            <a:extLst>
              <a:ext uri="{FF2B5EF4-FFF2-40B4-BE49-F238E27FC236}">
                <a16:creationId xmlns:a16="http://schemas.microsoft.com/office/drawing/2014/main" id="{859232D8-A9EF-D18E-28DA-D0F72E9CD57E}"/>
              </a:ext>
            </a:extLst>
          </p:cNvPr>
          <p:cNvGraphicFramePr>
            <a:graphicFrameLocks/>
          </p:cNvGraphicFramePr>
          <p:nvPr/>
        </p:nvGraphicFramePr>
        <p:xfrm>
          <a:off x="535483" y="1810152"/>
          <a:ext cx="8073035" cy="39159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Google Shape;81;p15">
            <a:extLst>
              <a:ext uri="{FF2B5EF4-FFF2-40B4-BE49-F238E27FC236}">
                <a16:creationId xmlns:a16="http://schemas.microsoft.com/office/drawing/2014/main" id="{0271788F-FFA4-AC50-6378-E5B453325813}"/>
              </a:ext>
            </a:extLst>
          </p:cNvPr>
          <p:cNvSpPr txBox="1">
            <a:spLocks noGrp="1"/>
          </p:cNvSpPr>
          <p:nvPr>
            <p:ph type="title"/>
          </p:nvPr>
        </p:nvSpPr>
        <p:spPr>
          <a:xfrm>
            <a:off x="457201" y="857250"/>
            <a:ext cx="8429105" cy="857400"/>
          </a:xfrm>
          <a:prstGeom prst="rect">
            <a:avLst/>
          </a:prstGeom>
        </p:spPr>
        <p:txBody>
          <a:bodyPr spcFirstLastPara="1" vert="horz" wrap="square" lIns="0" tIns="0" rIns="0" bIns="0" numCol="1" anchor="b" anchorCtr="0" compatLnSpc="1">
            <a:prstTxWarp prst="textNoShape">
              <a:avLst/>
            </a:prstTxWarp>
            <a:noAutofit/>
          </a:bodyPr>
          <a:lstStyle/>
          <a:p>
            <a:pPr algn="l">
              <a:spcBef>
                <a:spcPts val="0"/>
              </a:spcBef>
              <a:spcAft>
                <a:spcPts val="0"/>
              </a:spcAft>
            </a:pPr>
            <a:r>
              <a:rPr lang="en-GB" dirty="0"/>
              <a:t>NOTEBOOK TERMS</a:t>
            </a:r>
          </a:p>
        </p:txBody>
      </p:sp>
    </p:spTree>
    <p:extLst>
      <p:ext uri="{BB962C8B-B14F-4D97-AF65-F5344CB8AC3E}">
        <p14:creationId xmlns:p14="http://schemas.microsoft.com/office/powerpoint/2010/main" val="1069368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itting on a white box and touching a screen&#10;&#10;Description automatically generated">
            <a:extLst>
              <a:ext uri="{FF2B5EF4-FFF2-40B4-BE49-F238E27FC236}">
                <a16:creationId xmlns:a16="http://schemas.microsoft.com/office/drawing/2014/main" id="{FD1BFB0B-73A8-3567-D407-123179176A72}"/>
              </a:ext>
            </a:extLst>
          </p:cNvPr>
          <p:cNvPicPr>
            <a:picLocks noChangeAspect="1"/>
          </p:cNvPicPr>
          <p:nvPr/>
        </p:nvPicPr>
        <p:blipFill>
          <a:blip r:embed="rId2"/>
          <a:stretch>
            <a:fillRect/>
          </a:stretch>
        </p:blipFill>
        <p:spPr>
          <a:xfrm>
            <a:off x="7164125" y="3938025"/>
            <a:ext cx="1351225" cy="1788087"/>
          </a:xfrm>
          <a:prstGeom prst="rect">
            <a:avLst/>
          </a:prstGeom>
        </p:spPr>
      </p:pic>
      <p:graphicFrame>
        <p:nvGraphicFramePr>
          <p:cNvPr id="9" name="Content Placeholder 2">
            <a:extLst>
              <a:ext uri="{FF2B5EF4-FFF2-40B4-BE49-F238E27FC236}">
                <a16:creationId xmlns:a16="http://schemas.microsoft.com/office/drawing/2014/main" id="{859232D8-A9EF-D18E-28DA-D0F72E9CD57E}"/>
              </a:ext>
            </a:extLst>
          </p:cNvPr>
          <p:cNvGraphicFramePr>
            <a:graphicFrameLocks/>
          </p:cNvGraphicFramePr>
          <p:nvPr/>
        </p:nvGraphicFramePr>
        <p:xfrm>
          <a:off x="535483" y="1839028"/>
          <a:ext cx="8073035" cy="38870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Google Shape;81;p15">
            <a:extLst>
              <a:ext uri="{FF2B5EF4-FFF2-40B4-BE49-F238E27FC236}">
                <a16:creationId xmlns:a16="http://schemas.microsoft.com/office/drawing/2014/main" id="{0271788F-FFA4-AC50-6378-E5B453325813}"/>
              </a:ext>
            </a:extLst>
          </p:cNvPr>
          <p:cNvSpPr txBox="1">
            <a:spLocks noGrp="1"/>
          </p:cNvSpPr>
          <p:nvPr>
            <p:ph type="title"/>
          </p:nvPr>
        </p:nvSpPr>
        <p:spPr>
          <a:xfrm>
            <a:off x="457201" y="857250"/>
            <a:ext cx="8429105" cy="857400"/>
          </a:xfrm>
          <a:prstGeom prst="rect">
            <a:avLst/>
          </a:prstGeom>
        </p:spPr>
        <p:txBody>
          <a:bodyPr spcFirstLastPara="1" vert="horz" wrap="square" lIns="0" tIns="0" rIns="0" bIns="0" numCol="1" anchor="b" anchorCtr="0" compatLnSpc="1">
            <a:prstTxWarp prst="textNoShape">
              <a:avLst/>
            </a:prstTxWarp>
            <a:noAutofit/>
          </a:bodyPr>
          <a:lstStyle/>
          <a:p>
            <a:pPr algn="l">
              <a:spcBef>
                <a:spcPts val="0"/>
              </a:spcBef>
              <a:spcAft>
                <a:spcPts val="0"/>
              </a:spcAft>
            </a:pPr>
            <a:r>
              <a:rPr lang="en-GB" dirty="0"/>
              <a:t>NOTEBOOK TERMS</a:t>
            </a:r>
          </a:p>
        </p:txBody>
      </p:sp>
    </p:spTree>
    <p:extLst>
      <p:ext uri="{BB962C8B-B14F-4D97-AF65-F5344CB8AC3E}">
        <p14:creationId xmlns:p14="http://schemas.microsoft.com/office/powerpoint/2010/main" val="108572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4"/>
          <p:cNvSpPr txBox="1">
            <a:spLocks noGrp="1"/>
          </p:cNvSpPr>
          <p:nvPr>
            <p:ph type="ctrTitle"/>
          </p:nvPr>
        </p:nvSpPr>
        <p:spPr>
          <a:xfrm>
            <a:off x="685800" y="2440600"/>
            <a:ext cx="6995160" cy="1159800"/>
          </a:xfrm>
          <a:prstGeom prst="rect">
            <a:avLst/>
          </a:prstGeom>
        </p:spPr>
        <p:txBody>
          <a:bodyPr spcFirstLastPara="1" vert="horz" wrap="square" lIns="0" tIns="0" rIns="0" bIns="0" numCol="1" anchor="b" anchorCtr="0" compatLnSpc="1">
            <a:prstTxWarp prst="textNoShape">
              <a:avLst/>
            </a:prstTxWarp>
            <a:noAutofit/>
          </a:bodyPr>
          <a:lstStyle/>
          <a:p>
            <a:pPr algn="l"/>
            <a:r>
              <a:rPr lang="en" sz="3200" dirty="0"/>
              <a:t>1.</a:t>
            </a:r>
            <a:endParaRPr sz="3200" dirty="0"/>
          </a:p>
          <a:p>
            <a:pPr algn="l"/>
            <a:r>
              <a:rPr lang="en" sz="3200" dirty="0"/>
              <a:t>DATA SCIENCE </a:t>
            </a:r>
            <a:br>
              <a:rPr lang="en" sz="3200" dirty="0"/>
            </a:br>
            <a:r>
              <a:rPr lang="en" sz="3200" dirty="0"/>
              <a:t>AN INTRODUCTION</a:t>
            </a:r>
            <a:endParaRPr sz="3200" dirty="0"/>
          </a:p>
        </p:txBody>
      </p:sp>
      <p:sp>
        <p:nvSpPr>
          <p:cNvPr id="76" name="Google Shape;76;p14"/>
          <p:cNvSpPr txBox="1">
            <a:spLocks noGrp="1"/>
          </p:cNvSpPr>
          <p:nvPr>
            <p:ph type="subTitle" idx="1"/>
          </p:nvPr>
        </p:nvSpPr>
        <p:spPr>
          <a:xfrm>
            <a:off x="685800" y="3697300"/>
            <a:ext cx="6995160" cy="465300"/>
          </a:xfrm>
          <a:prstGeom prst="rect">
            <a:avLst/>
          </a:prstGeom>
        </p:spPr>
        <p:txBody>
          <a:bodyPr spcFirstLastPara="1" vert="horz" wrap="square" lIns="0" tIns="0" rIns="0" bIns="0" numCol="1" anchor="t" anchorCtr="0" compatLnSpc="1">
            <a:prstTxWarp prst="textNoShape">
              <a:avLst/>
            </a:prstTxWarp>
            <a:noAutofit/>
          </a:bodyPr>
          <a:lstStyle/>
          <a:p>
            <a:pPr marL="0" indent="0"/>
            <a:endParaRPr dirty="0"/>
          </a:p>
        </p:txBody>
      </p:sp>
      <p:sp>
        <p:nvSpPr>
          <p:cNvPr id="2" name="Footer Placeholder 4">
            <a:extLst>
              <a:ext uri="{FF2B5EF4-FFF2-40B4-BE49-F238E27FC236}">
                <a16:creationId xmlns:a16="http://schemas.microsoft.com/office/drawing/2014/main" id="{7F0ED8DF-DE3C-A880-9A64-664BB4008DE7}"/>
              </a:ext>
            </a:extLst>
          </p:cNvPr>
          <p:cNvSpPr txBox="1">
            <a:spLocks/>
          </p:cNvSpPr>
          <p:nvPr/>
        </p:nvSpPr>
        <p:spPr>
          <a:xfrm>
            <a:off x="2362200" y="6553200"/>
            <a:ext cx="4572000" cy="30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20000"/>
              </a:spcBef>
              <a:spcAft>
                <a:spcPct val="0"/>
              </a:spcAft>
              <a:buClr>
                <a:schemeClr val="accent2"/>
              </a:buClr>
              <a:buChar char="•"/>
              <a:defRPr sz="2200" kern="1200">
                <a:solidFill>
                  <a:schemeClr val="tx1"/>
                </a:solidFill>
                <a:latin typeface="Arial" panose="020B0604020202020204" pitchFamily="34" charset="0"/>
                <a:ea typeface="ＭＳ Ｐゴシック" panose="020B0600070205080204" pitchFamily="34" charset="-128"/>
                <a:cs typeface="+mn-cs"/>
              </a:defRPr>
            </a:lvl1pPr>
            <a:lvl2pPr marL="742950" indent="-285750" algn="l" rtl="0" eaLnBrk="0" fontAlgn="base" hangingPunct="0">
              <a:spcBef>
                <a:spcPct val="20000"/>
              </a:spcBef>
              <a:spcAft>
                <a:spcPct val="0"/>
              </a:spcAft>
              <a:buClr>
                <a:srgbClr val="FF0000"/>
              </a:buClr>
              <a:buFont typeface="Arial" panose="020B0604020202020204" pitchFamily="34" charset="0"/>
              <a:buChar char="–"/>
              <a:defRPr sz="2000" kern="1200">
                <a:solidFill>
                  <a:schemeClr val="tx1"/>
                </a:solidFill>
                <a:latin typeface="Arial" panose="020B0604020202020204" pitchFamily="34" charset="0"/>
                <a:ea typeface="ＭＳ Ｐゴシック" panose="020B0600070205080204" pitchFamily="34" charset="-128"/>
                <a:cs typeface="+mn-cs"/>
              </a:defRPr>
            </a:lvl2pPr>
            <a:lvl3pPr marL="1143000" indent="-228600" algn="l" rtl="0" eaLnBrk="0" fontAlgn="base" hangingPunct="0">
              <a:spcBef>
                <a:spcPct val="20000"/>
              </a:spcBef>
              <a:spcAft>
                <a:spcPct val="0"/>
              </a:spcAft>
              <a:buClr>
                <a:schemeClr val="accent2"/>
              </a:buClr>
              <a:buChar char="•"/>
              <a:defRPr kern="1200">
                <a:solidFill>
                  <a:schemeClr val="tx1"/>
                </a:solidFill>
                <a:latin typeface="Arial" panose="020B0604020202020204" pitchFamily="34" charset="0"/>
                <a:ea typeface="ＭＳ Ｐゴシック" panose="020B0600070205080204" pitchFamily="34" charset="-128"/>
                <a:cs typeface="+mn-cs"/>
              </a:defRPr>
            </a:lvl3pPr>
            <a:lvl4pPr marL="1600200" indent="-228600" algn="l" rtl="0" eaLnBrk="0" fontAlgn="base" hangingPunct="0">
              <a:spcBef>
                <a:spcPct val="20000"/>
              </a:spcBef>
              <a:spcAft>
                <a:spcPct val="0"/>
              </a:spcAft>
              <a:buClr>
                <a:srgbClr val="FF0000"/>
              </a:buClr>
              <a:buFont typeface="Arial" panose="020B0604020202020204" pitchFamily="34" charset="0"/>
              <a:buChar char="–"/>
              <a:defRPr sz="1600" kern="1200">
                <a:solidFill>
                  <a:schemeClr val="tx1"/>
                </a:solidFill>
                <a:latin typeface="Arial" panose="020B0604020202020204" pitchFamily="34" charset="0"/>
                <a:ea typeface="ＭＳ Ｐゴシック" panose="020B0600070205080204" pitchFamily="34" charset="-128"/>
                <a:cs typeface="+mn-cs"/>
              </a:defRPr>
            </a:lvl4pPr>
            <a:lvl5pPr marL="2057400"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chemeClr val="tx1"/>
                </a:solidFill>
                <a:latin typeface="Arial" panose="020B0604020202020204" pitchFamily="34" charset="0"/>
                <a:ea typeface="ＭＳ Ｐゴシック"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Font typeface="Arial" panose="020B0604020202020204" pitchFamily="34" charset="0"/>
              <a:buChar char="»"/>
              <a:defRPr sz="1400" kern="1200">
                <a:solidFill>
                  <a:schemeClr val="tx1"/>
                </a:solidFill>
                <a:latin typeface="Arial" panose="020B0604020202020204" pitchFamily="34" charset="0"/>
                <a:ea typeface="ＭＳ Ｐゴシック"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Font typeface="Arial" panose="020B0604020202020204" pitchFamily="34" charset="0"/>
              <a:buChar char="»"/>
              <a:defRPr sz="1400" kern="1200">
                <a:solidFill>
                  <a:schemeClr val="tx1"/>
                </a:solidFill>
                <a:latin typeface="Arial" panose="020B0604020202020204" pitchFamily="34" charset="0"/>
                <a:ea typeface="ＭＳ Ｐゴシック"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Font typeface="Arial" panose="020B0604020202020204" pitchFamily="34" charset="0"/>
              <a:buChar char="»"/>
              <a:defRPr sz="1400" kern="1200">
                <a:solidFill>
                  <a:schemeClr val="tx1"/>
                </a:solidFill>
                <a:latin typeface="Arial" panose="020B0604020202020204" pitchFamily="34" charset="0"/>
                <a:ea typeface="ＭＳ Ｐゴシック"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Font typeface="Arial" panose="020B0604020202020204" pitchFamily="34" charset="0"/>
              <a:buChar char="»"/>
              <a:defRPr sz="1400" kern="1200">
                <a:solidFill>
                  <a:schemeClr val="tx1"/>
                </a:solidFill>
                <a:latin typeface="Arial" panose="020B0604020202020204" pitchFamily="34" charset="0"/>
                <a:ea typeface="ＭＳ Ｐゴシック" panose="020B0600070205080204" pitchFamily="34" charset="-128"/>
                <a:cs typeface="+mn-cs"/>
              </a:defRPr>
            </a:lvl9pPr>
          </a:lstStyle>
          <a:p>
            <a:pPr>
              <a:spcBef>
                <a:spcPct val="0"/>
              </a:spcBef>
              <a:buClrTx/>
              <a:buFontTx/>
              <a:buNone/>
            </a:pPr>
            <a:r>
              <a:rPr lang="it-IT" altLang="en-US" sz="1000">
                <a:solidFill>
                  <a:schemeClr val="bg1"/>
                </a:solidFill>
              </a:rPr>
              <a:t>Introduction to Big Data</a:t>
            </a:r>
            <a:endParaRPr lang="ro-RO" altLang="en-US" sz="1000" dirty="0">
              <a:solidFill>
                <a:schemeClr val="bg1"/>
              </a:solidFill>
            </a:endParaRPr>
          </a:p>
        </p:txBody>
      </p:sp>
    </p:spTree>
    <p:extLst>
      <p:ext uri="{BB962C8B-B14F-4D97-AF65-F5344CB8AC3E}">
        <p14:creationId xmlns:p14="http://schemas.microsoft.com/office/powerpoint/2010/main" val="13122702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1;p15">
            <a:extLst>
              <a:ext uri="{FF2B5EF4-FFF2-40B4-BE49-F238E27FC236}">
                <a16:creationId xmlns:a16="http://schemas.microsoft.com/office/drawing/2014/main" id="{3309EA05-0638-4E71-75DE-9CBB6E21B33F}"/>
              </a:ext>
            </a:extLst>
          </p:cNvPr>
          <p:cNvSpPr txBox="1">
            <a:spLocks noGrp="1"/>
          </p:cNvSpPr>
          <p:nvPr>
            <p:ph type="title"/>
          </p:nvPr>
        </p:nvSpPr>
        <p:spPr>
          <a:xfrm>
            <a:off x="457201" y="857250"/>
            <a:ext cx="8429105" cy="857400"/>
          </a:xfrm>
          <a:prstGeom prst="rect">
            <a:avLst/>
          </a:prstGeom>
        </p:spPr>
        <p:txBody>
          <a:bodyPr spcFirstLastPara="1" vert="horz" wrap="square" lIns="0" tIns="0" rIns="0" bIns="0" numCol="1" anchor="b" anchorCtr="0" compatLnSpc="1">
            <a:prstTxWarp prst="textNoShape">
              <a:avLst/>
            </a:prstTxWarp>
            <a:noAutofit/>
          </a:bodyPr>
          <a:lstStyle/>
          <a:p>
            <a:pPr algn="l">
              <a:spcBef>
                <a:spcPts val="0"/>
              </a:spcBef>
              <a:spcAft>
                <a:spcPts val="0"/>
              </a:spcAft>
            </a:pPr>
            <a:r>
              <a:rPr lang="en-GB" dirty="0"/>
              <a:t>KERNELS</a:t>
            </a:r>
          </a:p>
        </p:txBody>
      </p:sp>
      <p:sp>
        <p:nvSpPr>
          <p:cNvPr id="7" name="Content Placeholder 1">
            <a:extLst>
              <a:ext uri="{FF2B5EF4-FFF2-40B4-BE49-F238E27FC236}">
                <a16:creationId xmlns:a16="http://schemas.microsoft.com/office/drawing/2014/main" id="{343E824A-CC76-93AF-EC13-B336BA609DBB}"/>
              </a:ext>
            </a:extLst>
          </p:cNvPr>
          <p:cNvSpPr txBox="1">
            <a:spLocks/>
          </p:cNvSpPr>
          <p:nvPr/>
        </p:nvSpPr>
        <p:spPr>
          <a:xfrm>
            <a:off x="289779" y="1790209"/>
            <a:ext cx="4186007" cy="4101055"/>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ClrTx/>
            </a:pPr>
            <a:r>
              <a:rPr lang="en-GB" dirty="0"/>
              <a:t>Behind every notebook runs a kernel</a:t>
            </a:r>
          </a:p>
          <a:p>
            <a:pPr lvl="1">
              <a:lnSpc>
                <a:spcPct val="120000"/>
              </a:lnSpc>
              <a:buClrTx/>
            </a:pPr>
            <a:r>
              <a:rPr lang="en-GB" dirty="0"/>
              <a:t>When you run a code cell, that code is executed within the kernel. </a:t>
            </a:r>
          </a:p>
          <a:p>
            <a:pPr lvl="1">
              <a:lnSpc>
                <a:spcPct val="120000"/>
              </a:lnSpc>
              <a:buClrTx/>
            </a:pPr>
            <a:r>
              <a:rPr lang="en-GB" dirty="0"/>
              <a:t>Any output is returned back to the cell to be displayed. </a:t>
            </a:r>
          </a:p>
          <a:p>
            <a:pPr lvl="1">
              <a:lnSpc>
                <a:spcPct val="120000"/>
              </a:lnSpc>
              <a:buClrTx/>
            </a:pPr>
            <a:r>
              <a:rPr lang="en-GB" dirty="0"/>
              <a:t>The kernel’s state </a:t>
            </a:r>
            <a:r>
              <a:rPr lang="en-GB" b="1" dirty="0"/>
              <a:t>persists</a:t>
            </a:r>
            <a:r>
              <a:rPr lang="en-GB" dirty="0"/>
              <a:t> over time and between cells — it pertains to the document as a whole and not individual cells.</a:t>
            </a:r>
          </a:p>
          <a:p>
            <a:pPr>
              <a:lnSpc>
                <a:spcPct val="120000"/>
              </a:lnSpc>
              <a:buClrTx/>
            </a:pPr>
            <a:r>
              <a:rPr lang="en-GB" dirty="0"/>
              <a:t>For example, if you import libraries or declare variables in one cell, they will be available in another. Let’s try this out to get a feel for it:</a:t>
            </a:r>
          </a:p>
          <a:p>
            <a:pPr>
              <a:lnSpc>
                <a:spcPct val="120000"/>
              </a:lnSpc>
              <a:buClrTx/>
            </a:pPr>
            <a:endParaRPr lang="en-GB" dirty="0"/>
          </a:p>
        </p:txBody>
      </p:sp>
      <p:pic>
        <p:nvPicPr>
          <p:cNvPr id="8" name="Picture 7" descr="Graphical user interface, text, application&#10;&#10;Description automatically generated">
            <a:extLst>
              <a:ext uri="{FF2B5EF4-FFF2-40B4-BE49-F238E27FC236}">
                <a16:creationId xmlns:a16="http://schemas.microsoft.com/office/drawing/2014/main" id="{87054AE0-8EE2-5838-8648-A818A48A9F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0795" y="2397705"/>
            <a:ext cx="4385510" cy="2062591"/>
          </a:xfrm>
          <a:prstGeom prst="rect">
            <a:avLst/>
          </a:prstGeom>
        </p:spPr>
      </p:pic>
    </p:spTree>
    <p:extLst>
      <p:ext uri="{BB962C8B-B14F-4D97-AF65-F5344CB8AC3E}">
        <p14:creationId xmlns:p14="http://schemas.microsoft.com/office/powerpoint/2010/main" val="2882741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1;p15">
            <a:extLst>
              <a:ext uri="{FF2B5EF4-FFF2-40B4-BE49-F238E27FC236}">
                <a16:creationId xmlns:a16="http://schemas.microsoft.com/office/drawing/2014/main" id="{3309EA05-0638-4E71-75DE-9CBB6E21B33F}"/>
              </a:ext>
            </a:extLst>
          </p:cNvPr>
          <p:cNvSpPr txBox="1">
            <a:spLocks noGrp="1"/>
          </p:cNvSpPr>
          <p:nvPr>
            <p:ph type="title"/>
          </p:nvPr>
        </p:nvSpPr>
        <p:spPr>
          <a:xfrm>
            <a:off x="457201" y="857250"/>
            <a:ext cx="8429105" cy="857400"/>
          </a:xfrm>
          <a:prstGeom prst="rect">
            <a:avLst/>
          </a:prstGeom>
        </p:spPr>
        <p:txBody>
          <a:bodyPr spcFirstLastPara="1" vert="horz" wrap="square" lIns="0" tIns="0" rIns="0" bIns="0" numCol="1" anchor="b" anchorCtr="0" compatLnSpc="1">
            <a:prstTxWarp prst="textNoShape">
              <a:avLst/>
            </a:prstTxWarp>
            <a:noAutofit/>
          </a:bodyPr>
          <a:lstStyle/>
          <a:p>
            <a:pPr algn="l">
              <a:spcBef>
                <a:spcPts val="0"/>
              </a:spcBef>
              <a:spcAft>
                <a:spcPts val="0"/>
              </a:spcAft>
            </a:pPr>
            <a:r>
              <a:rPr lang="en-GB" dirty="0"/>
              <a:t>CHOOSING A KERNEL</a:t>
            </a:r>
          </a:p>
        </p:txBody>
      </p:sp>
      <p:sp>
        <p:nvSpPr>
          <p:cNvPr id="3" name="Content Placeholder 1">
            <a:extLst>
              <a:ext uri="{FF2B5EF4-FFF2-40B4-BE49-F238E27FC236}">
                <a16:creationId xmlns:a16="http://schemas.microsoft.com/office/drawing/2014/main" id="{366B4DC4-69C9-BAA2-5D0E-F4A94C860005}"/>
              </a:ext>
            </a:extLst>
          </p:cNvPr>
          <p:cNvSpPr txBox="1">
            <a:spLocks/>
          </p:cNvSpPr>
          <p:nvPr/>
        </p:nvSpPr>
        <p:spPr>
          <a:xfrm>
            <a:off x="356086" y="2025518"/>
            <a:ext cx="8631333" cy="397523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buClrTx/>
            </a:pPr>
            <a:r>
              <a:rPr lang="en-GB" dirty="0"/>
              <a:t>You may have noticed that </a:t>
            </a:r>
            <a:r>
              <a:rPr lang="en-GB" dirty="0" err="1"/>
              <a:t>Jupyter</a:t>
            </a:r>
            <a:r>
              <a:rPr lang="en-GB" dirty="0"/>
              <a:t> gives you the option to change kernel, and in fact there are many different options to choose from. </a:t>
            </a:r>
          </a:p>
          <a:p>
            <a:pPr lvl="1" algn="just">
              <a:lnSpc>
                <a:spcPct val="100000"/>
              </a:lnSpc>
              <a:buClrTx/>
            </a:pPr>
            <a:r>
              <a:rPr lang="en-GB" dirty="0"/>
              <a:t>Back when you created a new notebook from the dashboard by selecting a Python version, you were actually choosing which kernel to use.</a:t>
            </a:r>
          </a:p>
          <a:p>
            <a:pPr algn="just">
              <a:lnSpc>
                <a:spcPct val="100000"/>
              </a:lnSpc>
              <a:buClrTx/>
            </a:pPr>
            <a:r>
              <a:rPr lang="en-GB" dirty="0"/>
              <a:t>There kernels for different versions of Python, and also for over 100 languages including Java, C, and even Fortran. </a:t>
            </a:r>
          </a:p>
          <a:p>
            <a:pPr lvl="1" algn="just">
              <a:lnSpc>
                <a:spcPct val="100000"/>
              </a:lnSpc>
              <a:buClrTx/>
            </a:pPr>
            <a:r>
              <a:rPr lang="en-GB" dirty="0"/>
              <a:t>Data scientists may be particularly interested in the kernels for R and Julia, as well as both </a:t>
            </a:r>
            <a:r>
              <a:rPr lang="en-GB" dirty="0" err="1"/>
              <a:t>imatlab</a:t>
            </a:r>
            <a:r>
              <a:rPr lang="en-GB" dirty="0"/>
              <a:t> and the </a:t>
            </a:r>
            <a:r>
              <a:rPr lang="en-GB" dirty="0" err="1"/>
              <a:t>Calysto</a:t>
            </a:r>
            <a:r>
              <a:rPr lang="en-GB" dirty="0"/>
              <a:t> MATLAB Kernel for </a:t>
            </a:r>
            <a:r>
              <a:rPr lang="en-GB" dirty="0" err="1"/>
              <a:t>Matlab</a:t>
            </a:r>
            <a:r>
              <a:rPr lang="en-GB" dirty="0"/>
              <a:t>.</a:t>
            </a:r>
          </a:p>
          <a:p>
            <a:pPr algn="just">
              <a:lnSpc>
                <a:spcPct val="100000"/>
              </a:lnSpc>
              <a:buClrTx/>
            </a:pPr>
            <a:r>
              <a:rPr lang="en-GB" dirty="0"/>
              <a:t>The SoS kernel provides multi-language support within a single notebook.</a:t>
            </a:r>
          </a:p>
        </p:txBody>
      </p:sp>
    </p:spTree>
    <p:extLst>
      <p:ext uri="{BB962C8B-B14F-4D97-AF65-F5344CB8AC3E}">
        <p14:creationId xmlns:p14="http://schemas.microsoft.com/office/powerpoint/2010/main" val="2966609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1;p15">
            <a:extLst>
              <a:ext uri="{FF2B5EF4-FFF2-40B4-BE49-F238E27FC236}">
                <a16:creationId xmlns:a16="http://schemas.microsoft.com/office/drawing/2014/main" id="{3309EA05-0638-4E71-75DE-9CBB6E21B33F}"/>
              </a:ext>
            </a:extLst>
          </p:cNvPr>
          <p:cNvSpPr txBox="1">
            <a:spLocks noGrp="1"/>
          </p:cNvSpPr>
          <p:nvPr>
            <p:ph type="title"/>
          </p:nvPr>
        </p:nvSpPr>
        <p:spPr>
          <a:xfrm>
            <a:off x="457201" y="857250"/>
            <a:ext cx="8429105" cy="857400"/>
          </a:xfrm>
          <a:prstGeom prst="rect">
            <a:avLst/>
          </a:prstGeom>
        </p:spPr>
        <p:txBody>
          <a:bodyPr spcFirstLastPara="1" vert="horz" wrap="square" lIns="0" tIns="0" rIns="0" bIns="0" numCol="1" anchor="b" anchorCtr="0" compatLnSpc="1">
            <a:prstTxWarp prst="textNoShape">
              <a:avLst/>
            </a:prstTxWarp>
            <a:noAutofit/>
          </a:bodyPr>
          <a:lstStyle/>
          <a:p>
            <a:pPr algn="l">
              <a:spcBef>
                <a:spcPts val="0"/>
              </a:spcBef>
              <a:spcAft>
                <a:spcPts val="0"/>
              </a:spcAft>
            </a:pPr>
            <a:r>
              <a:rPr lang="en-GB" dirty="0"/>
              <a:t>CELLS</a:t>
            </a:r>
          </a:p>
        </p:txBody>
      </p:sp>
      <p:pic>
        <p:nvPicPr>
          <p:cNvPr id="3" name="Picture 2">
            <a:extLst>
              <a:ext uri="{FF2B5EF4-FFF2-40B4-BE49-F238E27FC236}">
                <a16:creationId xmlns:a16="http://schemas.microsoft.com/office/drawing/2014/main" id="{F480E692-72C6-5803-0280-77CB887746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852454"/>
            <a:ext cx="9144001" cy="1104965"/>
          </a:xfrm>
          <a:prstGeom prst="rect">
            <a:avLst/>
          </a:prstGeom>
        </p:spPr>
      </p:pic>
      <p:sp>
        <p:nvSpPr>
          <p:cNvPr id="6" name="Content Placeholder 1">
            <a:extLst>
              <a:ext uri="{FF2B5EF4-FFF2-40B4-BE49-F238E27FC236}">
                <a16:creationId xmlns:a16="http://schemas.microsoft.com/office/drawing/2014/main" id="{3745D019-7300-375B-DE2D-E206D638A574}"/>
              </a:ext>
            </a:extLst>
          </p:cNvPr>
          <p:cNvSpPr txBox="1">
            <a:spLocks/>
          </p:cNvSpPr>
          <p:nvPr/>
        </p:nvSpPr>
        <p:spPr>
          <a:xfrm>
            <a:off x="145472" y="1714651"/>
            <a:ext cx="8998529" cy="3137803"/>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buClrTx/>
            </a:pPr>
            <a:r>
              <a:rPr lang="en-GB" dirty="0"/>
              <a:t>Cells form the body of a notebook. </a:t>
            </a:r>
          </a:p>
          <a:p>
            <a:pPr algn="just">
              <a:lnSpc>
                <a:spcPct val="120000"/>
              </a:lnSpc>
              <a:buClrTx/>
            </a:pPr>
            <a:r>
              <a:rPr lang="en-GB" dirty="0"/>
              <a:t>There are two main cell types :</a:t>
            </a:r>
          </a:p>
          <a:p>
            <a:pPr algn="just">
              <a:lnSpc>
                <a:spcPct val="120000"/>
              </a:lnSpc>
              <a:buClrTx/>
            </a:pPr>
            <a:r>
              <a:rPr lang="en-GB" dirty="0"/>
              <a:t>A </a:t>
            </a:r>
            <a:r>
              <a:rPr lang="en-GB" b="1" dirty="0"/>
              <a:t>code cell </a:t>
            </a:r>
            <a:r>
              <a:rPr lang="en-GB" dirty="0"/>
              <a:t>contains code to be executed in the kernel. </a:t>
            </a:r>
          </a:p>
          <a:p>
            <a:pPr lvl="1" algn="just">
              <a:lnSpc>
                <a:spcPct val="120000"/>
              </a:lnSpc>
              <a:buClrTx/>
            </a:pPr>
            <a:r>
              <a:rPr lang="en-GB" dirty="0"/>
              <a:t>When the code is run, the notebook displays the output below the code cell that generated it.</a:t>
            </a:r>
          </a:p>
          <a:p>
            <a:pPr lvl="1" algn="just">
              <a:lnSpc>
                <a:spcPct val="120000"/>
              </a:lnSpc>
              <a:buClrTx/>
            </a:pPr>
            <a:r>
              <a:rPr lang="en-GB" dirty="0"/>
              <a:t>The first cell in a new notebook is always a code cell.</a:t>
            </a:r>
          </a:p>
          <a:p>
            <a:pPr algn="just">
              <a:lnSpc>
                <a:spcPct val="120000"/>
              </a:lnSpc>
              <a:buClrTx/>
            </a:pPr>
            <a:r>
              <a:rPr lang="en-GB" dirty="0"/>
              <a:t>A </a:t>
            </a:r>
            <a:r>
              <a:rPr lang="en-GB" b="1" dirty="0"/>
              <a:t>Markdown cell </a:t>
            </a:r>
            <a:r>
              <a:rPr lang="en-GB" dirty="0"/>
              <a:t>contains text formatted using Markdown and displays its output in-place when the Markdown cell is run.</a:t>
            </a:r>
          </a:p>
          <a:p>
            <a:pPr algn="just">
              <a:lnSpc>
                <a:spcPct val="120000"/>
              </a:lnSpc>
              <a:buClrTx/>
            </a:pPr>
            <a:r>
              <a:rPr lang="en-GB" dirty="0"/>
              <a:t>Let’s test it out with a classic hello world example: </a:t>
            </a:r>
          </a:p>
          <a:p>
            <a:pPr algn="just">
              <a:lnSpc>
                <a:spcPct val="120000"/>
              </a:lnSpc>
              <a:buClrTx/>
            </a:pPr>
            <a:r>
              <a:rPr lang="en-GB" dirty="0"/>
              <a:t>Type print('Hello World!') into the cell and click the run button Notebook Run Button in the toolbar above or press Ctrl (or CMD) + Enter.</a:t>
            </a:r>
          </a:p>
        </p:txBody>
      </p:sp>
    </p:spTree>
    <p:extLst>
      <p:ext uri="{BB962C8B-B14F-4D97-AF65-F5344CB8AC3E}">
        <p14:creationId xmlns:p14="http://schemas.microsoft.com/office/powerpoint/2010/main" val="1803784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1;p15">
            <a:extLst>
              <a:ext uri="{FF2B5EF4-FFF2-40B4-BE49-F238E27FC236}">
                <a16:creationId xmlns:a16="http://schemas.microsoft.com/office/drawing/2014/main" id="{3309EA05-0638-4E71-75DE-9CBB6E21B33F}"/>
              </a:ext>
            </a:extLst>
          </p:cNvPr>
          <p:cNvSpPr txBox="1">
            <a:spLocks noGrp="1"/>
          </p:cNvSpPr>
          <p:nvPr>
            <p:ph type="title"/>
          </p:nvPr>
        </p:nvSpPr>
        <p:spPr>
          <a:xfrm>
            <a:off x="457201" y="857250"/>
            <a:ext cx="8429105" cy="857400"/>
          </a:xfrm>
          <a:prstGeom prst="rect">
            <a:avLst/>
          </a:prstGeom>
        </p:spPr>
        <p:txBody>
          <a:bodyPr spcFirstLastPara="1" vert="horz" wrap="square" lIns="0" tIns="0" rIns="0" bIns="0" numCol="1" anchor="b" anchorCtr="0" compatLnSpc="1">
            <a:prstTxWarp prst="textNoShape">
              <a:avLst/>
            </a:prstTxWarp>
            <a:noAutofit/>
          </a:bodyPr>
          <a:lstStyle/>
          <a:p>
            <a:pPr algn="l">
              <a:spcBef>
                <a:spcPts val="0"/>
              </a:spcBef>
              <a:spcAft>
                <a:spcPts val="0"/>
              </a:spcAft>
            </a:pPr>
            <a:r>
              <a:rPr lang="en-GB" dirty="0"/>
              <a:t>CELLS (cont.)</a:t>
            </a:r>
          </a:p>
        </p:txBody>
      </p:sp>
      <p:pic>
        <p:nvPicPr>
          <p:cNvPr id="4" name="Content Placeholder 4" descr="Graphical user interface, text, application, email&#10;&#10;Description automatically generated">
            <a:extLst>
              <a:ext uri="{FF2B5EF4-FFF2-40B4-BE49-F238E27FC236}">
                <a16:creationId xmlns:a16="http://schemas.microsoft.com/office/drawing/2014/main" id="{D3AB2167-22B9-387C-92AF-B8C1422E58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58790"/>
            <a:ext cx="6157832" cy="1084549"/>
          </a:xfrm>
          <a:prstGeom prst="rect">
            <a:avLst/>
          </a:prstGeom>
        </p:spPr>
      </p:pic>
      <p:pic>
        <p:nvPicPr>
          <p:cNvPr id="5" name="Picture 4">
            <a:extLst>
              <a:ext uri="{FF2B5EF4-FFF2-40B4-BE49-F238E27FC236}">
                <a16:creationId xmlns:a16="http://schemas.microsoft.com/office/drawing/2014/main" id="{FC9B371F-C298-4634-44DD-8A08BF4CFB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1753" y="1858790"/>
            <a:ext cx="11168953" cy="1084549"/>
          </a:xfrm>
          <a:prstGeom prst="rect">
            <a:avLst/>
          </a:prstGeom>
        </p:spPr>
      </p:pic>
      <p:sp>
        <p:nvSpPr>
          <p:cNvPr id="7" name="Content Placeholder 1">
            <a:extLst>
              <a:ext uri="{FF2B5EF4-FFF2-40B4-BE49-F238E27FC236}">
                <a16:creationId xmlns:a16="http://schemas.microsoft.com/office/drawing/2014/main" id="{CCF306B9-22F0-235D-1009-3F66DB07A267}"/>
              </a:ext>
            </a:extLst>
          </p:cNvPr>
          <p:cNvSpPr txBox="1">
            <a:spLocks/>
          </p:cNvSpPr>
          <p:nvPr/>
        </p:nvSpPr>
        <p:spPr>
          <a:xfrm>
            <a:off x="61833" y="3087478"/>
            <a:ext cx="9014791" cy="28037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Tx/>
              <a:buBlip>
                <a:blip r:embed="rId4"/>
              </a:buBlip>
              <a:defRPr sz="28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Tx/>
              <a:buBlip>
                <a:blip r:embed="rId4"/>
              </a:buBlip>
              <a:defRPr sz="24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Tx/>
              <a:buBlip>
                <a:blip r:embed="rId4"/>
              </a:buBlip>
              <a:defRPr sz="20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Tx/>
              <a:buBlip>
                <a:blip r:embed="rId4"/>
              </a:buBlip>
              <a:defRPr sz="18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Tx/>
              <a:buBlip>
                <a:blip r:embed="rId4"/>
              </a:buBlip>
              <a:defRPr sz="18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ClrTx/>
              <a:buFont typeface="Arial" panose="020B0604020202020204" pitchFamily="34" charset="0"/>
              <a:buChar char="•"/>
            </a:pPr>
            <a:r>
              <a:rPr lang="en-GB" sz="1400" dirty="0">
                <a:solidFill>
                  <a:schemeClr val="tx1">
                    <a:lumMod val="85000"/>
                    <a:lumOff val="15000"/>
                  </a:schemeClr>
                </a:solidFill>
                <a:latin typeface="Titillium Web" pitchFamily="2" charset="77"/>
                <a:cs typeface="+mn-cs"/>
              </a:rPr>
              <a:t>Notice the difference? When we run the cell, its output is displayed below and the label to its left will have changed from In [ ] to In [1]</a:t>
            </a:r>
          </a:p>
          <a:p>
            <a:pPr lvl="1">
              <a:lnSpc>
                <a:spcPct val="120000"/>
              </a:lnSpc>
              <a:buClrTx/>
              <a:buFont typeface="Arial" panose="020B0604020202020204" pitchFamily="34" charset="0"/>
              <a:buChar char="•"/>
            </a:pPr>
            <a:r>
              <a:rPr lang="en-GB" sz="1400" dirty="0">
                <a:solidFill>
                  <a:schemeClr val="tx1">
                    <a:lumMod val="85000"/>
                    <a:lumOff val="15000"/>
                  </a:schemeClr>
                </a:solidFill>
                <a:latin typeface="Titillium Web" pitchFamily="2" charset="77"/>
                <a:cs typeface="+mn-cs"/>
              </a:rPr>
              <a:t>The “In” part of the label is simply short for “Input,” while the label number indicates when the cell was executed on the kernel — in this case the cell was executed first.</a:t>
            </a:r>
          </a:p>
          <a:p>
            <a:pPr lvl="1">
              <a:lnSpc>
                <a:spcPct val="120000"/>
              </a:lnSpc>
              <a:buClrTx/>
              <a:buFont typeface="Arial" panose="020B0604020202020204" pitchFamily="34" charset="0"/>
              <a:buChar char="•"/>
            </a:pPr>
            <a:r>
              <a:rPr lang="en-GB" sz="1400" dirty="0">
                <a:solidFill>
                  <a:schemeClr val="tx1">
                    <a:lumMod val="85000"/>
                    <a:lumOff val="15000"/>
                  </a:schemeClr>
                </a:solidFill>
                <a:latin typeface="Titillium Web" pitchFamily="2" charset="77"/>
                <a:cs typeface="+mn-cs"/>
              </a:rPr>
              <a:t>Run the cell again and the label will change to In [2] because now the cell was the second to be run on the kernel. </a:t>
            </a:r>
          </a:p>
          <a:p>
            <a:pPr>
              <a:lnSpc>
                <a:spcPct val="120000"/>
              </a:lnSpc>
              <a:buClrTx/>
              <a:buFont typeface="Arial" panose="020B0604020202020204" pitchFamily="34" charset="0"/>
              <a:buChar char="•"/>
            </a:pPr>
            <a:r>
              <a:rPr lang="en-GB" sz="1400" dirty="0">
                <a:solidFill>
                  <a:schemeClr val="tx1">
                    <a:lumMod val="85000"/>
                    <a:lumOff val="15000"/>
                  </a:schemeClr>
                </a:solidFill>
                <a:latin typeface="Titillium Web" pitchFamily="2" charset="77"/>
                <a:cs typeface="+mn-cs"/>
              </a:rPr>
              <a:t>The output of a code cell also forms part of the document</a:t>
            </a:r>
          </a:p>
          <a:p>
            <a:pPr lvl="1">
              <a:lnSpc>
                <a:spcPct val="120000"/>
              </a:lnSpc>
              <a:buClrTx/>
              <a:buFont typeface="Arial" panose="020B0604020202020204" pitchFamily="34" charset="0"/>
              <a:buChar char="•"/>
            </a:pPr>
            <a:r>
              <a:rPr lang="en-GB" sz="1400" dirty="0">
                <a:solidFill>
                  <a:schemeClr val="tx1">
                    <a:lumMod val="85000"/>
                    <a:lumOff val="15000"/>
                  </a:schemeClr>
                </a:solidFill>
                <a:latin typeface="Titillium Web" pitchFamily="2" charset="77"/>
                <a:cs typeface="+mn-cs"/>
              </a:rPr>
              <a:t>You can always tell the difference between code and Markdown cells because code cells have that label on the left and Markdown cells do not.</a:t>
            </a:r>
            <a:br>
              <a:rPr lang="en-GB" sz="1400" dirty="0">
                <a:latin typeface="Titillium Web" pitchFamily="2" charset="77"/>
              </a:rPr>
            </a:br>
            <a:endParaRPr lang="en-GB" sz="1400" dirty="0">
              <a:latin typeface="Titillium Web" pitchFamily="2" charset="77"/>
            </a:endParaRPr>
          </a:p>
        </p:txBody>
      </p:sp>
    </p:spTree>
    <p:extLst>
      <p:ext uri="{BB962C8B-B14F-4D97-AF65-F5344CB8AC3E}">
        <p14:creationId xmlns:p14="http://schemas.microsoft.com/office/powerpoint/2010/main" val="669939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1;p15">
            <a:extLst>
              <a:ext uri="{FF2B5EF4-FFF2-40B4-BE49-F238E27FC236}">
                <a16:creationId xmlns:a16="http://schemas.microsoft.com/office/drawing/2014/main" id="{3309EA05-0638-4E71-75DE-9CBB6E21B33F}"/>
              </a:ext>
            </a:extLst>
          </p:cNvPr>
          <p:cNvSpPr txBox="1">
            <a:spLocks noGrp="1"/>
          </p:cNvSpPr>
          <p:nvPr>
            <p:ph type="title"/>
          </p:nvPr>
        </p:nvSpPr>
        <p:spPr>
          <a:xfrm>
            <a:off x="457201" y="857250"/>
            <a:ext cx="8429105" cy="857400"/>
          </a:xfrm>
          <a:prstGeom prst="rect">
            <a:avLst/>
          </a:prstGeom>
        </p:spPr>
        <p:txBody>
          <a:bodyPr spcFirstLastPara="1" vert="horz" wrap="square" lIns="0" tIns="0" rIns="0" bIns="0" numCol="1" anchor="b" anchorCtr="0" compatLnSpc="1">
            <a:prstTxWarp prst="textNoShape">
              <a:avLst/>
            </a:prstTxWarp>
            <a:noAutofit/>
          </a:bodyPr>
          <a:lstStyle/>
          <a:p>
            <a:pPr algn="l">
              <a:spcBef>
                <a:spcPts val="0"/>
              </a:spcBef>
              <a:spcAft>
                <a:spcPts val="0"/>
              </a:spcAft>
            </a:pPr>
            <a:r>
              <a:rPr lang="en-GB" dirty="0"/>
              <a:t>CELLS (cont.)</a:t>
            </a:r>
          </a:p>
        </p:txBody>
      </p:sp>
      <p:pic>
        <p:nvPicPr>
          <p:cNvPr id="3" name="Picture 2">
            <a:extLst>
              <a:ext uri="{FF2B5EF4-FFF2-40B4-BE49-F238E27FC236}">
                <a16:creationId xmlns:a16="http://schemas.microsoft.com/office/drawing/2014/main" id="{275A1903-2D03-3F74-84B8-4EC2F2B5B4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536" y="2058371"/>
            <a:ext cx="7834926" cy="2317749"/>
          </a:xfrm>
          <a:prstGeom prst="rect">
            <a:avLst/>
          </a:prstGeom>
        </p:spPr>
      </p:pic>
      <p:sp>
        <p:nvSpPr>
          <p:cNvPr id="8" name="TextBox 7">
            <a:extLst>
              <a:ext uri="{FF2B5EF4-FFF2-40B4-BE49-F238E27FC236}">
                <a16:creationId xmlns:a16="http://schemas.microsoft.com/office/drawing/2014/main" id="{3EC89751-4574-2594-F40A-12700156F41D}"/>
              </a:ext>
            </a:extLst>
          </p:cNvPr>
          <p:cNvSpPr txBox="1"/>
          <p:nvPr/>
        </p:nvSpPr>
        <p:spPr>
          <a:xfrm>
            <a:off x="654537" y="4515082"/>
            <a:ext cx="7834925" cy="923330"/>
          </a:xfrm>
          <a:prstGeom prst="rect">
            <a:avLst/>
          </a:prstGeom>
          <a:noFill/>
        </p:spPr>
        <p:txBody>
          <a:bodyPr wrap="square">
            <a:spAutoFit/>
          </a:bodyPr>
          <a:lstStyle/>
          <a:p>
            <a:pPr algn="just"/>
            <a:r>
              <a:rPr lang="en-GB" dirty="0">
                <a:solidFill>
                  <a:schemeClr val="tx1">
                    <a:lumMod val="75000"/>
                    <a:lumOff val="25000"/>
                  </a:schemeClr>
                </a:solidFill>
                <a:latin typeface="Titillium Web" pitchFamily="2" charset="77"/>
                <a:cs typeface="Arial" panose="020B0604020202020204" pitchFamily="34" charset="0"/>
              </a:rPr>
              <a:t>In general, the output of a cell comes from any text data specifically printed during the cell’s execution, as well as the value of the last line in the cell, be it a lone variable, a function call, or something else.</a:t>
            </a:r>
          </a:p>
        </p:txBody>
      </p:sp>
    </p:spTree>
    <p:extLst>
      <p:ext uri="{BB962C8B-B14F-4D97-AF65-F5344CB8AC3E}">
        <p14:creationId xmlns:p14="http://schemas.microsoft.com/office/powerpoint/2010/main" val="2411217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1;p15">
            <a:extLst>
              <a:ext uri="{FF2B5EF4-FFF2-40B4-BE49-F238E27FC236}">
                <a16:creationId xmlns:a16="http://schemas.microsoft.com/office/drawing/2014/main" id="{3309EA05-0638-4E71-75DE-9CBB6E21B33F}"/>
              </a:ext>
            </a:extLst>
          </p:cNvPr>
          <p:cNvSpPr txBox="1">
            <a:spLocks noGrp="1"/>
          </p:cNvSpPr>
          <p:nvPr>
            <p:ph type="title"/>
          </p:nvPr>
        </p:nvSpPr>
        <p:spPr>
          <a:xfrm>
            <a:off x="457201" y="857250"/>
            <a:ext cx="8429105" cy="857400"/>
          </a:xfrm>
          <a:prstGeom prst="rect">
            <a:avLst/>
          </a:prstGeom>
        </p:spPr>
        <p:txBody>
          <a:bodyPr spcFirstLastPara="1" vert="horz" wrap="square" lIns="0" tIns="0" rIns="0" bIns="0" numCol="1" anchor="b" anchorCtr="0" compatLnSpc="1">
            <a:prstTxWarp prst="textNoShape">
              <a:avLst/>
            </a:prstTxWarp>
            <a:noAutofit/>
          </a:bodyPr>
          <a:lstStyle/>
          <a:p>
            <a:pPr algn="l">
              <a:spcBef>
                <a:spcPts val="0"/>
              </a:spcBef>
              <a:spcAft>
                <a:spcPts val="0"/>
              </a:spcAft>
            </a:pPr>
            <a:r>
              <a:rPr lang="en-GB" dirty="0"/>
              <a:t>KEYBOARD SHORTCUTS</a:t>
            </a:r>
          </a:p>
        </p:txBody>
      </p:sp>
      <p:sp>
        <p:nvSpPr>
          <p:cNvPr id="4" name="Content Placeholder 1">
            <a:extLst>
              <a:ext uri="{FF2B5EF4-FFF2-40B4-BE49-F238E27FC236}">
                <a16:creationId xmlns:a16="http://schemas.microsoft.com/office/drawing/2014/main" id="{785BE3A5-5CC9-208C-2723-D0096BB06D2F}"/>
              </a:ext>
            </a:extLst>
          </p:cNvPr>
          <p:cNvSpPr txBox="1">
            <a:spLocks/>
          </p:cNvSpPr>
          <p:nvPr/>
        </p:nvSpPr>
        <p:spPr>
          <a:xfrm>
            <a:off x="145472" y="1714650"/>
            <a:ext cx="8883026" cy="41862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Tx/>
            </a:pPr>
            <a:r>
              <a:rPr lang="en-GB" sz="1200" dirty="0"/>
              <a:t>One thing you may have observed when running your cells is that their border turns blue, whereas it was green while you were editing. </a:t>
            </a:r>
          </a:p>
          <a:p>
            <a:pPr lvl="1">
              <a:lnSpc>
                <a:spcPct val="100000"/>
              </a:lnSpc>
              <a:buClrTx/>
            </a:pPr>
            <a:r>
              <a:rPr lang="en-GB" sz="1200" dirty="0"/>
              <a:t>In a </a:t>
            </a:r>
            <a:r>
              <a:rPr lang="en-GB" sz="1200" dirty="0" err="1"/>
              <a:t>Jupyter</a:t>
            </a:r>
            <a:r>
              <a:rPr lang="en-GB" sz="1200" dirty="0"/>
              <a:t> Notebook, there is always one “active” cell highlighted with a border whose </a:t>
            </a:r>
            <a:r>
              <a:rPr lang="en-GB" sz="1200" dirty="0" err="1"/>
              <a:t>color</a:t>
            </a:r>
            <a:r>
              <a:rPr lang="en-GB" sz="1200" dirty="0"/>
              <a:t> denotes its current mode:</a:t>
            </a:r>
          </a:p>
          <a:p>
            <a:pPr lvl="2">
              <a:lnSpc>
                <a:spcPct val="100000"/>
              </a:lnSpc>
              <a:buClrTx/>
            </a:pPr>
            <a:r>
              <a:rPr lang="en-GB" sz="1200" b="1" dirty="0"/>
              <a:t>Green outline </a:t>
            </a:r>
            <a:r>
              <a:rPr lang="en-GB" sz="1200" dirty="0"/>
              <a:t>— cell is in “edit mode”</a:t>
            </a:r>
          </a:p>
          <a:p>
            <a:pPr lvl="2">
              <a:lnSpc>
                <a:spcPct val="100000"/>
              </a:lnSpc>
              <a:buClrTx/>
            </a:pPr>
            <a:r>
              <a:rPr lang="en-GB" sz="1200" b="1" dirty="0"/>
              <a:t>Blue outline</a:t>
            </a:r>
            <a:r>
              <a:rPr lang="en-GB" sz="1200" dirty="0"/>
              <a:t> — cell is in “command mode”</a:t>
            </a:r>
          </a:p>
          <a:p>
            <a:pPr>
              <a:lnSpc>
                <a:spcPct val="100000"/>
              </a:lnSpc>
              <a:buClrTx/>
            </a:pPr>
            <a:r>
              <a:rPr lang="en-GB" sz="1200" dirty="0"/>
              <a:t>Keyboard shortcuts are a very popular aspect of the </a:t>
            </a:r>
            <a:r>
              <a:rPr lang="en-GB" sz="1200" dirty="0" err="1"/>
              <a:t>Jupyter</a:t>
            </a:r>
            <a:r>
              <a:rPr lang="en-GB" sz="1200" dirty="0"/>
              <a:t> environment because they facilitate a speedy cell-based workflow. Many of these are actions you can carry out on the active cell when it’s in command mode.</a:t>
            </a:r>
          </a:p>
          <a:p>
            <a:pPr lvl="1">
              <a:lnSpc>
                <a:spcPct val="100000"/>
              </a:lnSpc>
              <a:buClrTx/>
            </a:pPr>
            <a:r>
              <a:rPr lang="en-GB" sz="1200" dirty="0"/>
              <a:t>Scroll up and down your cells with your Up and Down keys.</a:t>
            </a:r>
          </a:p>
          <a:p>
            <a:pPr lvl="1">
              <a:lnSpc>
                <a:spcPct val="100000"/>
              </a:lnSpc>
              <a:buClrTx/>
            </a:pPr>
            <a:r>
              <a:rPr lang="en-GB" sz="1200" dirty="0"/>
              <a:t>Press A or B to insert a new cell above or below the active cell. </a:t>
            </a:r>
          </a:p>
          <a:p>
            <a:pPr lvl="1">
              <a:lnSpc>
                <a:spcPct val="100000"/>
              </a:lnSpc>
              <a:buClrTx/>
            </a:pPr>
            <a:r>
              <a:rPr lang="en-GB" sz="1200" dirty="0"/>
              <a:t>M will transform the active cell to a Markdown cell.</a:t>
            </a:r>
          </a:p>
          <a:p>
            <a:pPr lvl="1">
              <a:lnSpc>
                <a:spcPct val="100000"/>
              </a:lnSpc>
              <a:buClrTx/>
            </a:pPr>
            <a:r>
              <a:rPr lang="en-GB" sz="1200" dirty="0"/>
              <a:t>Y will set the active cell to a code cell.</a:t>
            </a:r>
          </a:p>
          <a:p>
            <a:pPr lvl="1">
              <a:lnSpc>
                <a:spcPct val="100000"/>
              </a:lnSpc>
              <a:buClrTx/>
            </a:pPr>
            <a:r>
              <a:rPr lang="en-GB" sz="1200" dirty="0"/>
              <a:t>D + D (D twice) will delete the active cell.</a:t>
            </a:r>
          </a:p>
          <a:p>
            <a:pPr lvl="1">
              <a:lnSpc>
                <a:spcPct val="100000"/>
              </a:lnSpc>
              <a:buClrTx/>
            </a:pPr>
            <a:r>
              <a:rPr lang="en-GB" sz="1200" dirty="0"/>
              <a:t>Z will undo cell deletion.</a:t>
            </a:r>
          </a:p>
          <a:p>
            <a:pPr lvl="1">
              <a:lnSpc>
                <a:spcPct val="100000"/>
              </a:lnSpc>
              <a:buClrTx/>
            </a:pPr>
            <a:r>
              <a:rPr lang="en-GB" sz="1200" dirty="0"/>
              <a:t>Hold Shift and press Up or Down to select multiple cells at once. With multiple cells selected, Shift + M will merge your selection.</a:t>
            </a:r>
          </a:p>
          <a:p>
            <a:pPr>
              <a:lnSpc>
                <a:spcPct val="100000"/>
              </a:lnSpc>
              <a:buClrTx/>
            </a:pPr>
            <a:r>
              <a:rPr lang="en-GB" sz="1200" dirty="0"/>
              <a:t>Ctrl + Shift + -, in edit mode, will split the active cell at the cursor.</a:t>
            </a:r>
          </a:p>
          <a:p>
            <a:pPr>
              <a:lnSpc>
                <a:spcPct val="100000"/>
              </a:lnSpc>
              <a:buClrTx/>
            </a:pPr>
            <a:r>
              <a:rPr lang="en-GB" sz="1200" dirty="0"/>
              <a:t>You can also click and Shift + Click in the margin to the left of your cells to select them.</a:t>
            </a:r>
          </a:p>
        </p:txBody>
      </p:sp>
    </p:spTree>
    <p:extLst>
      <p:ext uri="{BB962C8B-B14F-4D97-AF65-F5344CB8AC3E}">
        <p14:creationId xmlns:p14="http://schemas.microsoft.com/office/powerpoint/2010/main" val="40750364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1;p15">
            <a:extLst>
              <a:ext uri="{FF2B5EF4-FFF2-40B4-BE49-F238E27FC236}">
                <a16:creationId xmlns:a16="http://schemas.microsoft.com/office/drawing/2014/main" id="{3309EA05-0638-4E71-75DE-9CBB6E21B33F}"/>
              </a:ext>
            </a:extLst>
          </p:cNvPr>
          <p:cNvSpPr txBox="1">
            <a:spLocks noGrp="1"/>
          </p:cNvSpPr>
          <p:nvPr>
            <p:ph type="title"/>
          </p:nvPr>
        </p:nvSpPr>
        <p:spPr>
          <a:xfrm>
            <a:off x="457201" y="857250"/>
            <a:ext cx="8429105" cy="857400"/>
          </a:xfrm>
          <a:prstGeom prst="rect">
            <a:avLst/>
          </a:prstGeom>
        </p:spPr>
        <p:txBody>
          <a:bodyPr spcFirstLastPara="1" vert="horz" wrap="square" lIns="0" tIns="0" rIns="0" bIns="0" numCol="1" anchor="b" anchorCtr="0" compatLnSpc="1">
            <a:prstTxWarp prst="textNoShape">
              <a:avLst/>
            </a:prstTxWarp>
            <a:noAutofit/>
          </a:bodyPr>
          <a:lstStyle/>
          <a:p>
            <a:pPr algn="l">
              <a:spcBef>
                <a:spcPts val="0"/>
              </a:spcBef>
              <a:spcAft>
                <a:spcPts val="0"/>
              </a:spcAft>
            </a:pPr>
            <a:r>
              <a:rPr lang="en-GB" dirty="0"/>
              <a:t>MARKDOWN</a:t>
            </a:r>
          </a:p>
        </p:txBody>
      </p:sp>
      <p:pic>
        <p:nvPicPr>
          <p:cNvPr id="3" name="Picture 2" descr="Graphical user interface, text, application, email&#10;&#10;Description automatically generated">
            <a:extLst>
              <a:ext uri="{FF2B5EF4-FFF2-40B4-BE49-F238E27FC236}">
                <a16:creationId xmlns:a16="http://schemas.microsoft.com/office/drawing/2014/main" id="{76123911-E4EE-1E96-4782-D620BA8C49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347" y="1948292"/>
            <a:ext cx="4619034" cy="2961416"/>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B5B5F82D-8121-D0BF-4BEE-2A6BD3DCEF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8648" y="1948292"/>
            <a:ext cx="5721273" cy="2961417"/>
          </a:xfrm>
          <a:prstGeom prst="rect">
            <a:avLst/>
          </a:prstGeom>
        </p:spPr>
      </p:pic>
      <p:sp>
        <p:nvSpPr>
          <p:cNvPr id="7" name="TextBox 6">
            <a:extLst>
              <a:ext uri="{FF2B5EF4-FFF2-40B4-BE49-F238E27FC236}">
                <a16:creationId xmlns:a16="http://schemas.microsoft.com/office/drawing/2014/main" id="{8901C99F-3C61-584E-716B-B33EAB6C85DD}"/>
              </a:ext>
            </a:extLst>
          </p:cNvPr>
          <p:cNvSpPr txBox="1"/>
          <p:nvPr/>
        </p:nvSpPr>
        <p:spPr>
          <a:xfrm>
            <a:off x="243038" y="4988009"/>
            <a:ext cx="8643267" cy="830997"/>
          </a:xfrm>
          <a:prstGeom prst="rect">
            <a:avLst/>
          </a:prstGeom>
          <a:noFill/>
        </p:spPr>
        <p:txBody>
          <a:bodyPr wrap="square">
            <a:spAutoFit/>
          </a:bodyPr>
          <a:lstStyle/>
          <a:p>
            <a:pPr marL="285750" indent="-285750" algn="just">
              <a:buFont typeface="Arial" panose="020B0604020202020204" pitchFamily="34" charset="0"/>
              <a:buChar char="•"/>
            </a:pPr>
            <a:r>
              <a:rPr lang="en-GB" sz="1600" dirty="0">
                <a:latin typeface="Titillium Web" pitchFamily="2" charset="77"/>
              </a:rPr>
              <a:t>Markdown is a lightweight, easy to learn markup language for formatting plain text</a:t>
            </a:r>
          </a:p>
          <a:p>
            <a:pPr marL="285750" indent="-285750" algn="just">
              <a:buFont typeface="Arial" panose="020B0604020202020204" pitchFamily="34" charset="0"/>
              <a:buChar char="•"/>
            </a:pPr>
            <a:r>
              <a:rPr lang="en-GB" sz="1600" dirty="0">
                <a:latin typeface="Titillium Web" pitchFamily="2" charset="77"/>
              </a:rPr>
              <a:t>Its syntax has a one-to-one correspondence with HTML tags, so some prior knowledge here would be helpful but is definitely not a prerequisite</a:t>
            </a:r>
          </a:p>
        </p:txBody>
      </p:sp>
    </p:spTree>
    <p:extLst>
      <p:ext uri="{BB962C8B-B14F-4D97-AF65-F5344CB8AC3E}">
        <p14:creationId xmlns:p14="http://schemas.microsoft.com/office/powerpoint/2010/main" val="42016314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4"/>
          <p:cNvSpPr txBox="1">
            <a:spLocks noGrp="1"/>
          </p:cNvSpPr>
          <p:nvPr>
            <p:ph type="ctrTitle"/>
          </p:nvPr>
        </p:nvSpPr>
        <p:spPr>
          <a:xfrm>
            <a:off x="685800" y="2440600"/>
            <a:ext cx="6995160" cy="1159800"/>
          </a:xfrm>
          <a:prstGeom prst="rect">
            <a:avLst/>
          </a:prstGeom>
        </p:spPr>
        <p:txBody>
          <a:bodyPr spcFirstLastPara="1" vert="horz" wrap="square" lIns="0" tIns="0" rIns="0" bIns="0" numCol="1" anchor="b" anchorCtr="0" compatLnSpc="1">
            <a:prstTxWarp prst="textNoShape">
              <a:avLst/>
            </a:prstTxWarp>
            <a:noAutofit/>
          </a:bodyPr>
          <a:lstStyle/>
          <a:p>
            <a:pPr algn="l"/>
            <a:r>
              <a:rPr lang="en" sz="3000" dirty="0"/>
              <a:t>4.</a:t>
            </a:r>
            <a:endParaRPr sz="3000" dirty="0"/>
          </a:p>
          <a:p>
            <a:pPr algn="l"/>
            <a:r>
              <a:rPr lang="en" sz="3000" dirty="0"/>
              <a:t>DEMO. </a:t>
            </a:r>
            <a:r>
              <a:rPr lang="en" sz="3000" dirty="0" err="1"/>
              <a:t>Jupyter</a:t>
            </a:r>
            <a:r>
              <a:rPr lang="en" sz="3000" dirty="0"/>
              <a:t> Notebook with Microsoft Azure</a:t>
            </a:r>
            <a:endParaRPr sz="3000" dirty="0"/>
          </a:p>
        </p:txBody>
      </p:sp>
      <p:sp>
        <p:nvSpPr>
          <p:cNvPr id="76" name="Google Shape;76;p14"/>
          <p:cNvSpPr txBox="1">
            <a:spLocks noGrp="1"/>
          </p:cNvSpPr>
          <p:nvPr>
            <p:ph type="subTitle" idx="1"/>
          </p:nvPr>
        </p:nvSpPr>
        <p:spPr>
          <a:xfrm>
            <a:off x="685800" y="3697300"/>
            <a:ext cx="6995160" cy="465300"/>
          </a:xfrm>
          <a:prstGeom prst="rect">
            <a:avLst/>
          </a:prstGeom>
        </p:spPr>
        <p:txBody>
          <a:bodyPr spcFirstLastPara="1" vert="horz" wrap="square" lIns="0" tIns="0" rIns="0" bIns="0" numCol="1" anchor="t" anchorCtr="0" compatLnSpc="1">
            <a:prstTxWarp prst="textNoShape">
              <a:avLst/>
            </a:prstTxWarp>
            <a:noAutofit/>
          </a:bodyPr>
          <a:lstStyle/>
          <a:p>
            <a:pPr marL="0" indent="0"/>
            <a:endParaRPr dirty="0"/>
          </a:p>
        </p:txBody>
      </p:sp>
    </p:spTree>
    <p:extLst>
      <p:ext uri="{BB962C8B-B14F-4D97-AF65-F5344CB8AC3E}">
        <p14:creationId xmlns:p14="http://schemas.microsoft.com/office/powerpoint/2010/main" val="29271910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1;p15">
            <a:extLst>
              <a:ext uri="{FF2B5EF4-FFF2-40B4-BE49-F238E27FC236}">
                <a16:creationId xmlns:a16="http://schemas.microsoft.com/office/drawing/2014/main" id="{3309EA05-0638-4E71-75DE-9CBB6E21B33F}"/>
              </a:ext>
            </a:extLst>
          </p:cNvPr>
          <p:cNvSpPr txBox="1">
            <a:spLocks noGrp="1"/>
          </p:cNvSpPr>
          <p:nvPr>
            <p:ph type="title"/>
          </p:nvPr>
        </p:nvSpPr>
        <p:spPr>
          <a:xfrm>
            <a:off x="457201" y="857250"/>
            <a:ext cx="8429105" cy="857400"/>
          </a:xfrm>
          <a:prstGeom prst="rect">
            <a:avLst/>
          </a:prstGeom>
        </p:spPr>
        <p:txBody>
          <a:bodyPr spcFirstLastPara="1" vert="horz" wrap="square" lIns="0" tIns="0" rIns="0" bIns="0" numCol="1" anchor="b" anchorCtr="0" compatLnSpc="1">
            <a:prstTxWarp prst="textNoShape">
              <a:avLst/>
            </a:prstTxWarp>
            <a:noAutofit/>
          </a:bodyPr>
          <a:lstStyle/>
          <a:p>
            <a:pPr algn="l">
              <a:spcBef>
                <a:spcPts val="0"/>
              </a:spcBef>
              <a:spcAft>
                <a:spcPts val="0"/>
              </a:spcAft>
            </a:pPr>
            <a:r>
              <a:rPr lang="en-GB" dirty="0"/>
              <a:t>Microsoft Azure setup</a:t>
            </a:r>
          </a:p>
        </p:txBody>
      </p:sp>
      <p:sp>
        <p:nvSpPr>
          <p:cNvPr id="6" name="TextBox 5">
            <a:extLst>
              <a:ext uri="{FF2B5EF4-FFF2-40B4-BE49-F238E27FC236}">
                <a16:creationId xmlns:a16="http://schemas.microsoft.com/office/drawing/2014/main" id="{633B51D5-FB7D-BA8A-08EF-B3DAB34E8126}"/>
              </a:ext>
            </a:extLst>
          </p:cNvPr>
          <p:cNvSpPr txBox="1"/>
          <p:nvPr/>
        </p:nvSpPr>
        <p:spPr>
          <a:xfrm>
            <a:off x="2057400" y="6023404"/>
            <a:ext cx="6400800" cy="369332"/>
          </a:xfrm>
          <a:prstGeom prst="rect">
            <a:avLst/>
          </a:prstGeom>
          <a:noFill/>
        </p:spPr>
        <p:txBody>
          <a:bodyPr wrap="square">
            <a:spAutoFit/>
          </a:bodyPr>
          <a:lstStyle/>
          <a:p>
            <a:r>
              <a:rPr lang="en-RO" dirty="0"/>
              <a:t>https://azure.microsoft.com/en-us/free/students</a:t>
            </a:r>
          </a:p>
        </p:txBody>
      </p:sp>
      <p:pic>
        <p:nvPicPr>
          <p:cNvPr id="12" name="Picture 11">
            <a:extLst>
              <a:ext uri="{FF2B5EF4-FFF2-40B4-BE49-F238E27FC236}">
                <a16:creationId xmlns:a16="http://schemas.microsoft.com/office/drawing/2014/main" id="{D44F71F0-DC12-0487-4E68-866F33E35414}"/>
              </a:ext>
            </a:extLst>
          </p:cNvPr>
          <p:cNvPicPr>
            <a:picLocks noChangeAspect="1"/>
          </p:cNvPicPr>
          <p:nvPr/>
        </p:nvPicPr>
        <p:blipFill>
          <a:blip r:embed="rId2"/>
          <a:stretch>
            <a:fillRect/>
          </a:stretch>
        </p:blipFill>
        <p:spPr>
          <a:xfrm>
            <a:off x="1752600" y="1927234"/>
            <a:ext cx="5638800" cy="3883585"/>
          </a:xfrm>
          <a:prstGeom prst="rect">
            <a:avLst/>
          </a:prstGeom>
        </p:spPr>
      </p:pic>
    </p:spTree>
    <p:extLst>
      <p:ext uri="{BB962C8B-B14F-4D97-AF65-F5344CB8AC3E}">
        <p14:creationId xmlns:p14="http://schemas.microsoft.com/office/powerpoint/2010/main" val="38637175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1;p15">
            <a:extLst>
              <a:ext uri="{FF2B5EF4-FFF2-40B4-BE49-F238E27FC236}">
                <a16:creationId xmlns:a16="http://schemas.microsoft.com/office/drawing/2014/main" id="{3309EA05-0638-4E71-75DE-9CBB6E21B33F}"/>
              </a:ext>
            </a:extLst>
          </p:cNvPr>
          <p:cNvSpPr txBox="1">
            <a:spLocks noGrp="1"/>
          </p:cNvSpPr>
          <p:nvPr>
            <p:ph type="title"/>
          </p:nvPr>
        </p:nvSpPr>
        <p:spPr>
          <a:xfrm>
            <a:off x="457201" y="857250"/>
            <a:ext cx="8429105" cy="857400"/>
          </a:xfrm>
          <a:prstGeom prst="rect">
            <a:avLst/>
          </a:prstGeom>
        </p:spPr>
        <p:txBody>
          <a:bodyPr spcFirstLastPara="1" vert="horz" wrap="square" lIns="0" tIns="0" rIns="0" bIns="0" numCol="1" anchor="b" anchorCtr="0" compatLnSpc="1">
            <a:prstTxWarp prst="textNoShape">
              <a:avLst/>
            </a:prstTxWarp>
            <a:noAutofit/>
          </a:bodyPr>
          <a:lstStyle/>
          <a:p>
            <a:pPr algn="l">
              <a:spcBef>
                <a:spcPts val="0"/>
              </a:spcBef>
              <a:spcAft>
                <a:spcPts val="0"/>
              </a:spcAft>
            </a:pPr>
            <a:r>
              <a:rPr lang="en-GB" dirty="0"/>
              <a:t>Create a VM in Microsoft Azure</a:t>
            </a:r>
          </a:p>
        </p:txBody>
      </p:sp>
      <p:sp>
        <p:nvSpPr>
          <p:cNvPr id="6" name="TextBox 5">
            <a:extLst>
              <a:ext uri="{FF2B5EF4-FFF2-40B4-BE49-F238E27FC236}">
                <a16:creationId xmlns:a16="http://schemas.microsoft.com/office/drawing/2014/main" id="{633B51D5-FB7D-BA8A-08EF-B3DAB34E8126}"/>
              </a:ext>
            </a:extLst>
          </p:cNvPr>
          <p:cNvSpPr txBox="1"/>
          <p:nvPr/>
        </p:nvSpPr>
        <p:spPr>
          <a:xfrm>
            <a:off x="2057400" y="6023404"/>
            <a:ext cx="6400800" cy="369332"/>
          </a:xfrm>
          <a:prstGeom prst="rect">
            <a:avLst/>
          </a:prstGeom>
          <a:noFill/>
        </p:spPr>
        <p:txBody>
          <a:bodyPr wrap="square">
            <a:spAutoFit/>
          </a:bodyPr>
          <a:lstStyle/>
          <a:p>
            <a:r>
              <a:rPr lang="en-RO" dirty="0"/>
              <a:t>https://azure.microsoft.com/en-us/free/students</a:t>
            </a:r>
          </a:p>
        </p:txBody>
      </p:sp>
      <p:pic>
        <p:nvPicPr>
          <p:cNvPr id="3" name="Picture 2">
            <a:extLst>
              <a:ext uri="{FF2B5EF4-FFF2-40B4-BE49-F238E27FC236}">
                <a16:creationId xmlns:a16="http://schemas.microsoft.com/office/drawing/2014/main" id="{53B3596F-1C9E-DEAD-117B-000FE4B5F1DB}"/>
              </a:ext>
            </a:extLst>
          </p:cNvPr>
          <p:cNvPicPr>
            <a:picLocks noChangeAspect="1"/>
          </p:cNvPicPr>
          <p:nvPr/>
        </p:nvPicPr>
        <p:blipFill>
          <a:blip r:embed="rId2"/>
          <a:stretch>
            <a:fillRect/>
          </a:stretch>
        </p:blipFill>
        <p:spPr>
          <a:xfrm>
            <a:off x="1371600" y="1981200"/>
            <a:ext cx="6400800" cy="3827196"/>
          </a:xfrm>
          <a:prstGeom prst="rect">
            <a:avLst/>
          </a:prstGeom>
        </p:spPr>
      </p:pic>
    </p:spTree>
    <p:extLst>
      <p:ext uri="{BB962C8B-B14F-4D97-AF65-F5344CB8AC3E}">
        <p14:creationId xmlns:p14="http://schemas.microsoft.com/office/powerpoint/2010/main" val="1213560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1;p15">
            <a:extLst>
              <a:ext uri="{FF2B5EF4-FFF2-40B4-BE49-F238E27FC236}">
                <a16:creationId xmlns:a16="http://schemas.microsoft.com/office/drawing/2014/main" id="{3309EA05-0638-4E71-75DE-9CBB6E21B33F}"/>
              </a:ext>
            </a:extLst>
          </p:cNvPr>
          <p:cNvSpPr txBox="1">
            <a:spLocks noGrp="1"/>
          </p:cNvSpPr>
          <p:nvPr>
            <p:ph type="title"/>
          </p:nvPr>
        </p:nvSpPr>
        <p:spPr>
          <a:xfrm>
            <a:off x="457201" y="857250"/>
            <a:ext cx="8429105" cy="857400"/>
          </a:xfrm>
          <a:prstGeom prst="rect">
            <a:avLst/>
          </a:prstGeom>
        </p:spPr>
        <p:txBody>
          <a:bodyPr spcFirstLastPara="1" vert="horz" wrap="square" lIns="0" tIns="0" rIns="0" bIns="0" numCol="1" anchor="b" anchorCtr="0" compatLnSpc="1">
            <a:prstTxWarp prst="textNoShape">
              <a:avLst/>
            </a:prstTxWarp>
            <a:noAutofit/>
          </a:bodyPr>
          <a:lstStyle/>
          <a:p>
            <a:pPr algn="l">
              <a:spcBef>
                <a:spcPts val="0"/>
              </a:spcBef>
              <a:spcAft>
                <a:spcPts val="0"/>
              </a:spcAft>
            </a:pPr>
            <a:r>
              <a:rPr lang="en-GB" dirty="0"/>
              <a:t>DATA SCIENCE TERMS</a:t>
            </a:r>
          </a:p>
        </p:txBody>
      </p:sp>
      <p:sp>
        <p:nvSpPr>
          <p:cNvPr id="3" name="Content Placeholder 1">
            <a:extLst>
              <a:ext uri="{FF2B5EF4-FFF2-40B4-BE49-F238E27FC236}">
                <a16:creationId xmlns:a16="http://schemas.microsoft.com/office/drawing/2014/main" id="{6DA5F620-D825-41D4-5690-5B61DC30C1B2}"/>
              </a:ext>
            </a:extLst>
          </p:cNvPr>
          <p:cNvSpPr txBox="1">
            <a:spLocks/>
          </p:cNvSpPr>
          <p:nvPr/>
        </p:nvSpPr>
        <p:spPr>
          <a:xfrm>
            <a:off x="81815" y="1714650"/>
            <a:ext cx="3424739" cy="4286100"/>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ClrTx/>
            </a:pPr>
            <a:r>
              <a:rPr lang="en-GB" dirty="0">
                <a:solidFill>
                  <a:schemeClr val="tx1"/>
                </a:solidFill>
              </a:rPr>
              <a:t>A </a:t>
            </a:r>
            <a:r>
              <a:rPr lang="en-GB" b="1" dirty="0">
                <a:solidFill>
                  <a:schemeClr val="tx1"/>
                </a:solidFill>
              </a:rPr>
              <a:t>dataset</a:t>
            </a:r>
            <a:r>
              <a:rPr lang="en-GB" dirty="0">
                <a:solidFill>
                  <a:schemeClr val="tx1"/>
                </a:solidFill>
              </a:rPr>
              <a:t> is a table/spreadsheet document with historical information</a:t>
            </a:r>
          </a:p>
          <a:p>
            <a:pPr algn="just">
              <a:buClrTx/>
            </a:pPr>
            <a:r>
              <a:rPr lang="en-GB" dirty="0">
                <a:solidFill>
                  <a:schemeClr val="tx1"/>
                </a:solidFill>
              </a:rPr>
              <a:t>If you want to understand details about the weather, the dataset will include the historical information about the weather in the past few years. Precipitation, Humidity, Temperature, etc. </a:t>
            </a:r>
          </a:p>
          <a:p>
            <a:pPr algn="just">
              <a:buClrTx/>
            </a:pPr>
            <a:r>
              <a:rPr lang="en-GB" dirty="0">
                <a:solidFill>
                  <a:schemeClr val="tx1"/>
                </a:solidFill>
              </a:rPr>
              <a:t>Sample snapshot of the dataset</a:t>
            </a:r>
          </a:p>
        </p:txBody>
      </p:sp>
      <p:pic>
        <p:nvPicPr>
          <p:cNvPr id="4" name="Picture 2" descr="workbook">
            <a:extLst>
              <a:ext uri="{FF2B5EF4-FFF2-40B4-BE49-F238E27FC236}">
                <a16:creationId xmlns:a16="http://schemas.microsoft.com/office/drawing/2014/main" id="{B5131FD5-EDDA-0A81-85E4-C0DD4FC5A28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18030" y="2317313"/>
            <a:ext cx="5357531" cy="222337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erson sitting on a white box and touching a screen&#10;&#10;Description automatically generated">
            <a:extLst>
              <a:ext uri="{FF2B5EF4-FFF2-40B4-BE49-F238E27FC236}">
                <a16:creationId xmlns:a16="http://schemas.microsoft.com/office/drawing/2014/main" id="{3C44F437-5123-8A8B-05DD-2A069474A655}"/>
              </a:ext>
            </a:extLst>
          </p:cNvPr>
          <p:cNvPicPr>
            <a:picLocks noChangeAspect="1"/>
          </p:cNvPicPr>
          <p:nvPr/>
        </p:nvPicPr>
        <p:blipFill>
          <a:blip r:embed="rId3"/>
          <a:stretch>
            <a:fillRect/>
          </a:stretch>
        </p:blipFill>
        <p:spPr>
          <a:xfrm>
            <a:off x="8094846" y="4735435"/>
            <a:ext cx="880714" cy="1165455"/>
          </a:xfrm>
          <a:prstGeom prst="rect">
            <a:avLst/>
          </a:prstGeom>
        </p:spPr>
      </p:pic>
      <p:sp>
        <p:nvSpPr>
          <p:cNvPr id="5" name="Footer Placeholder 4">
            <a:extLst>
              <a:ext uri="{FF2B5EF4-FFF2-40B4-BE49-F238E27FC236}">
                <a16:creationId xmlns:a16="http://schemas.microsoft.com/office/drawing/2014/main" id="{D475BA5F-FC91-8BB5-4A5B-FC4FFB980AAB}"/>
              </a:ext>
            </a:extLst>
          </p:cNvPr>
          <p:cNvSpPr txBox="1">
            <a:spLocks/>
          </p:cNvSpPr>
          <p:nvPr/>
        </p:nvSpPr>
        <p:spPr>
          <a:xfrm>
            <a:off x="2362200" y="6553200"/>
            <a:ext cx="4572000" cy="30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20000"/>
              </a:spcBef>
              <a:spcAft>
                <a:spcPct val="0"/>
              </a:spcAft>
              <a:buClr>
                <a:schemeClr val="accent2"/>
              </a:buClr>
              <a:buChar char="•"/>
              <a:defRPr sz="2200" kern="1200">
                <a:solidFill>
                  <a:schemeClr val="tx1"/>
                </a:solidFill>
                <a:latin typeface="Arial" panose="020B0604020202020204" pitchFamily="34" charset="0"/>
                <a:ea typeface="ＭＳ Ｐゴシック" panose="020B0600070205080204" pitchFamily="34" charset="-128"/>
                <a:cs typeface="+mn-cs"/>
              </a:defRPr>
            </a:lvl1pPr>
            <a:lvl2pPr marL="742950" indent="-285750" algn="l" rtl="0" eaLnBrk="0" fontAlgn="base" hangingPunct="0">
              <a:spcBef>
                <a:spcPct val="20000"/>
              </a:spcBef>
              <a:spcAft>
                <a:spcPct val="0"/>
              </a:spcAft>
              <a:buClr>
                <a:srgbClr val="FF0000"/>
              </a:buClr>
              <a:buFont typeface="Arial" panose="020B0604020202020204" pitchFamily="34" charset="0"/>
              <a:buChar char="–"/>
              <a:defRPr sz="2000" kern="1200">
                <a:solidFill>
                  <a:schemeClr val="tx1"/>
                </a:solidFill>
                <a:latin typeface="Arial" panose="020B0604020202020204" pitchFamily="34" charset="0"/>
                <a:ea typeface="ＭＳ Ｐゴシック" panose="020B0600070205080204" pitchFamily="34" charset="-128"/>
                <a:cs typeface="+mn-cs"/>
              </a:defRPr>
            </a:lvl2pPr>
            <a:lvl3pPr marL="1143000" indent="-228600" algn="l" rtl="0" eaLnBrk="0" fontAlgn="base" hangingPunct="0">
              <a:spcBef>
                <a:spcPct val="20000"/>
              </a:spcBef>
              <a:spcAft>
                <a:spcPct val="0"/>
              </a:spcAft>
              <a:buClr>
                <a:schemeClr val="accent2"/>
              </a:buClr>
              <a:buChar char="•"/>
              <a:defRPr kern="1200">
                <a:solidFill>
                  <a:schemeClr val="tx1"/>
                </a:solidFill>
                <a:latin typeface="Arial" panose="020B0604020202020204" pitchFamily="34" charset="0"/>
                <a:ea typeface="ＭＳ Ｐゴシック" panose="020B0600070205080204" pitchFamily="34" charset="-128"/>
                <a:cs typeface="+mn-cs"/>
              </a:defRPr>
            </a:lvl3pPr>
            <a:lvl4pPr marL="1600200" indent="-228600" algn="l" rtl="0" eaLnBrk="0" fontAlgn="base" hangingPunct="0">
              <a:spcBef>
                <a:spcPct val="20000"/>
              </a:spcBef>
              <a:spcAft>
                <a:spcPct val="0"/>
              </a:spcAft>
              <a:buClr>
                <a:srgbClr val="FF0000"/>
              </a:buClr>
              <a:buFont typeface="Arial" panose="020B0604020202020204" pitchFamily="34" charset="0"/>
              <a:buChar char="–"/>
              <a:defRPr sz="1600" kern="1200">
                <a:solidFill>
                  <a:schemeClr val="tx1"/>
                </a:solidFill>
                <a:latin typeface="Arial" panose="020B0604020202020204" pitchFamily="34" charset="0"/>
                <a:ea typeface="ＭＳ Ｐゴシック" panose="020B0600070205080204" pitchFamily="34" charset="-128"/>
                <a:cs typeface="+mn-cs"/>
              </a:defRPr>
            </a:lvl4pPr>
            <a:lvl5pPr marL="2057400"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chemeClr val="tx1"/>
                </a:solidFill>
                <a:latin typeface="Arial" panose="020B0604020202020204" pitchFamily="34" charset="0"/>
                <a:ea typeface="ＭＳ Ｐゴシック"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Font typeface="Arial" panose="020B0604020202020204" pitchFamily="34" charset="0"/>
              <a:buChar char="»"/>
              <a:defRPr sz="1400" kern="1200">
                <a:solidFill>
                  <a:schemeClr val="tx1"/>
                </a:solidFill>
                <a:latin typeface="Arial" panose="020B0604020202020204" pitchFamily="34" charset="0"/>
                <a:ea typeface="ＭＳ Ｐゴシック"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Font typeface="Arial" panose="020B0604020202020204" pitchFamily="34" charset="0"/>
              <a:buChar char="»"/>
              <a:defRPr sz="1400" kern="1200">
                <a:solidFill>
                  <a:schemeClr val="tx1"/>
                </a:solidFill>
                <a:latin typeface="Arial" panose="020B0604020202020204" pitchFamily="34" charset="0"/>
                <a:ea typeface="ＭＳ Ｐゴシック"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Font typeface="Arial" panose="020B0604020202020204" pitchFamily="34" charset="0"/>
              <a:buChar char="»"/>
              <a:defRPr sz="1400" kern="1200">
                <a:solidFill>
                  <a:schemeClr val="tx1"/>
                </a:solidFill>
                <a:latin typeface="Arial" panose="020B0604020202020204" pitchFamily="34" charset="0"/>
                <a:ea typeface="ＭＳ Ｐゴシック"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Font typeface="Arial" panose="020B0604020202020204" pitchFamily="34" charset="0"/>
              <a:buChar char="»"/>
              <a:defRPr sz="1400" kern="1200">
                <a:solidFill>
                  <a:schemeClr val="tx1"/>
                </a:solidFill>
                <a:latin typeface="Arial" panose="020B0604020202020204" pitchFamily="34" charset="0"/>
                <a:ea typeface="ＭＳ Ｐゴシック" panose="020B0600070205080204" pitchFamily="34" charset="-128"/>
                <a:cs typeface="+mn-cs"/>
              </a:defRPr>
            </a:lvl9pPr>
          </a:lstStyle>
          <a:p>
            <a:pPr>
              <a:spcBef>
                <a:spcPct val="0"/>
              </a:spcBef>
              <a:buClrTx/>
              <a:buFontTx/>
              <a:buNone/>
            </a:pPr>
            <a:r>
              <a:rPr lang="it-IT" altLang="en-US" sz="1000">
                <a:solidFill>
                  <a:schemeClr val="bg1"/>
                </a:solidFill>
              </a:rPr>
              <a:t>Introduction to Big Data</a:t>
            </a:r>
            <a:endParaRPr lang="ro-RO" altLang="en-US" sz="1000" dirty="0">
              <a:solidFill>
                <a:schemeClr val="bg1"/>
              </a:solidFill>
            </a:endParaRPr>
          </a:p>
        </p:txBody>
      </p:sp>
    </p:spTree>
    <p:extLst>
      <p:ext uri="{BB962C8B-B14F-4D97-AF65-F5344CB8AC3E}">
        <p14:creationId xmlns:p14="http://schemas.microsoft.com/office/powerpoint/2010/main" val="18289071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1;p15">
            <a:extLst>
              <a:ext uri="{FF2B5EF4-FFF2-40B4-BE49-F238E27FC236}">
                <a16:creationId xmlns:a16="http://schemas.microsoft.com/office/drawing/2014/main" id="{3309EA05-0638-4E71-75DE-9CBB6E21B33F}"/>
              </a:ext>
            </a:extLst>
          </p:cNvPr>
          <p:cNvSpPr txBox="1">
            <a:spLocks noGrp="1"/>
          </p:cNvSpPr>
          <p:nvPr>
            <p:ph type="title"/>
          </p:nvPr>
        </p:nvSpPr>
        <p:spPr>
          <a:xfrm>
            <a:off x="457200" y="668835"/>
            <a:ext cx="8429105" cy="857400"/>
          </a:xfrm>
          <a:prstGeom prst="rect">
            <a:avLst/>
          </a:prstGeom>
        </p:spPr>
        <p:txBody>
          <a:bodyPr spcFirstLastPara="1" vert="horz" wrap="square" lIns="0" tIns="0" rIns="0" bIns="0" numCol="1" anchor="b" anchorCtr="0" compatLnSpc="1">
            <a:prstTxWarp prst="textNoShape">
              <a:avLst/>
            </a:prstTxWarp>
            <a:noAutofit/>
          </a:bodyPr>
          <a:lstStyle/>
          <a:p>
            <a:pPr algn="l">
              <a:spcBef>
                <a:spcPts val="0"/>
              </a:spcBef>
              <a:spcAft>
                <a:spcPts val="0"/>
              </a:spcAft>
            </a:pPr>
            <a:r>
              <a:rPr lang="en-GB" dirty="0"/>
              <a:t>Install requirements for </a:t>
            </a:r>
            <a:r>
              <a:rPr lang="en-GB" dirty="0" err="1"/>
              <a:t>Jupyter</a:t>
            </a:r>
            <a:r>
              <a:rPr lang="en-GB" dirty="0"/>
              <a:t> with docker </a:t>
            </a:r>
          </a:p>
        </p:txBody>
      </p:sp>
      <p:sp>
        <p:nvSpPr>
          <p:cNvPr id="6" name="TextBox 5">
            <a:extLst>
              <a:ext uri="{FF2B5EF4-FFF2-40B4-BE49-F238E27FC236}">
                <a16:creationId xmlns:a16="http://schemas.microsoft.com/office/drawing/2014/main" id="{633B51D5-FB7D-BA8A-08EF-B3DAB34E8126}"/>
              </a:ext>
            </a:extLst>
          </p:cNvPr>
          <p:cNvSpPr txBox="1"/>
          <p:nvPr/>
        </p:nvSpPr>
        <p:spPr>
          <a:xfrm>
            <a:off x="2057400" y="6120684"/>
            <a:ext cx="6400800" cy="369332"/>
          </a:xfrm>
          <a:prstGeom prst="rect">
            <a:avLst/>
          </a:prstGeom>
          <a:noFill/>
        </p:spPr>
        <p:txBody>
          <a:bodyPr wrap="square">
            <a:spAutoFit/>
          </a:bodyPr>
          <a:lstStyle/>
          <a:p>
            <a:r>
              <a:rPr lang="en-GB" dirty="0"/>
              <a:t>https://</a:t>
            </a:r>
            <a:r>
              <a:rPr lang="en-GB" dirty="0" err="1"/>
              <a:t>docs.docker.com</a:t>
            </a:r>
            <a:r>
              <a:rPr lang="en-GB" dirty="0"/>
              <a:t>/engine/install/ubuntu/</a:t>
            </a:r>
            <a:endParaRPr lang="en-RO" dirty="0"/>
          </a:p>
        </p:txBody>
      </p:sp>
      <p:sp>
        <p:nvSpPr>
          <p:cNvPr id="9" name="TextBox 8">
            <a:extLst>
              <a:ext uri="{FF2B5EF4-FFF2-40B4-BE49-F238E27FC236}">
                <a16:creationId xmlns:a16="http://schemas.microsoft.com/office/drawing/2014/main" id="{F2836385-D1D6-7998-B108-0FE5705FA018}"/>
              </a:ext>
            </a:extLst>
          </p:cNvPr>
          <p:cNvSpPr txBox="1"/>
          <p:nvPr/>
        </p:nvSpPr>
        <p:spPr>
          <a:xfrm>
            <a:off x="457200" y="5331764"/>
            <a:ext cx="8229599" cy="646331"/>
          </a:xfrm>
          <a:prstGeom prst="rect">
            <a:avLst/>
          </a:prstGeom>
          <a:noFill/>
        </p:spPr>
        <p:txBody>
          <a:bodyPr wrap="square">
            <a:spAutoFit/>
          </a:bodyPr>
          <a:lstStyle/>
          <a:p>
            <a:r>
              <a:rPr lang="en-RO" dirty="0"/>
              <a:t>sudo apt-get install docker-ce docker-ce-cli containerd.io docker-buildx-plugin docker-compose-plugin</a:t>
            </a:r>
          </a:p>
        </p:txBody>
      </p:sp>
      <p:pic>
        <p:nvPicPr>
          <p:cNvPr id="12" name="Picture 11">
            <a:extLst>
              <a:ext uri="{FF2B5EF4-FFF2-40B4-BE49-F238E27FC236}">
                <a16:creationId xmlns:a16="http://schemas.microsoft.com/office/drawing/2014/main" id="{59E6FA4B-24E7-002D-BC69-019711B4EF61}"/>
              </a:ext>
            </a:extLst>
          </p:cNvPr>
          <p:cNvPicPr>
            <a:picLocks noChangeAspect="1"/>
          </p:cNvPicPr>
          <p:nvPr/>
        </p:nvPicPr>
        <p:blipFill>
          <a:blip r:embed="rId2"/>
          <a:stretch>
            <a:fillRect/>
          </a:stretch>
        </p:blipFill>
        <p:spPr>
          <a:xfrm>
            <a:off x="685800" y="1732726"/>
            <a:ext cx="7772400" cy="3392547"/>
          </a:xfrm>
          <a:prstGeom prst="rect">
            <a:avLst/>
          </a:prstGeom>
        </p:spPr>
      </p:pic>
    </p:spTree>
    <p:extLst>
      <p:ext uri="{BB962C8B-B14F-4D97-AF65-F5344CB8AC3E}">
        <p14:creationId xmlns:p14="http://schemas.microsoft.com/office/powerpoint/2010/main" val="35767124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1;p15">
            <a:extLst>
              <a:ext uri="{FF2B5EF4-FFF2-40B4-BE49-F238E27FC236}">
                <a16:creationId xmlns:a16="http://schemas.microsoft.com/office/drawing/2014/main" id="{3309EA05-0638-4E71-75DE-9CBB6E21B33F}"/>
              </a:ext>
            </a:extLst>
          </p:cNvPr>
          <p:cNvSpPr txBox="1">
            <a:spLocks noGrp="1"/>
          </p:cNvSpPr>
          <p:nvPr>
            <p:ph type="title"/>
          </p:nvPr>
        </p:nvSpPr>
        <p:spPr>
          <a:xfrm>
            <a:off x="457200" y="668835"/>
            <a:ext cx="8429105" cy="857400"/>
          </a:xfrm>
          <a:prstGeom prst="rect">
            <a:avLst/>
          </a:prstGeom>
        </p:spPr>
        <p:txBody>
          <a:bodyPr spcFirstLastPara="1" vert="horz" wrap="square" lIns="0" tIns="0" rIns="0" bIns="0" numCol="1" anchor="b" anchorCtr="0" compatLnSpc="1">
            <a:prstTxWarp prst="textNoShape">
              <a:avLst/>
            </a:prstTxWarp>
            <a:noAutofit/>
          </a:bodyPr>
          <a:lstStyle/>
          <a:p>
            <a:pPr algn="l">
              <a:spcBef>
                <a:spcPts val="0"/>
              </a:spcBef>
              <a:spcAft>
                <a:spcPts val="0"/>
              </a:spcAft>
            </a:pPr>
            <a:r>
              <a:rPr lang="en-GB" dirty="0"/>
              <a:t>Install </a:t>
            </a:r>
            <a:r>
              <a:rPr lang="en-GB" dirty="0" err="1"/>
              <a:t>Jupyter</a:t>
            </a:r>
            <a:r>
              <a:rPr lang="en-GB" dirty="0"/>
              <a:t> in Docker</a:t>
            </a:r>
          </a:p>
        </p:txBody>
      </p:sp>
      <p:pic>
        <p:nvPicPr>
          <p:cNvPr id="5" name="Picture 4">
            <a:extLst>
              <a:ext uri="{FF2B5EF4-FFF2-40B4-BE49-F238E27FC236}">
                <a16:creationId xmlns:a16="http://schemas.microsoft.com/office/drawing/2014/main" id="{0DE490FD-F4B6-A918-26F3-A2FF8FD6A3D4}"/>
              </a:ext>
            </a:extLst>
          </p:cNvPr>
          <p:cNvPicPr>
            <a:picLocks noChangeAspect="1"/>
          </p:cNvPicPr>
          <p:nvPr/>
        </p:nvPicPr>
        <p:blipFill>
          <a:blip r:embed="rId2"/>
          <a:stretch>
            <a:fillRect/>
          </a:stretch>
        </p:blipFill>
        <p:spPr>
          <a:xfrm>
            <a:off x="952500" y="1704612"/>
            <a:ext cx="7239000" cy="4315188"/>
          </a:xfrm>
          <a:prstGeom prst="rect">
            <a:avLst/>
          </a:prstGeom>
        </p:spPr>
      </p:pic>
      <p:sp>
        <p:nvSpPr>
          <p:cNvPr id="7" name="Rounded Rectangle 6">
            <a:extLst>
              <a:ext uri="{FF2B5EF4-FFF2-40B4-BE49-F238E27FC236}">
                <a16:creationId xmlns:a16="http://schemas.microsoft.com/office/drawing/2014/main" id="{32708BF2-06E4-CAA5-D412-08EE3ADE70CA}"/>
              </a:ext>
            </a:extLst>
          </p:cNvPr>
          <p:cNvSpPr/>
          <p:nvPr/>
        </p:nvSpPr>
        <p:spPr>
          <a:xfrm>
            <a:off x="4114800" y="5486400"/>
            <a:ext cx="4267200" cy="228600"/>
          </a:xfrm>
          <a:prstGeom prst="roundRect">
            <a:avLst/>
          </a:prstGeom>
          <a:solidFill>
            <a:schemeClr val="accent1">
              <a:alpha val="3222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RO"/>
          </a:p>
        </p:txBody>
      </p:sp>
      <p:sp>
        <p:nvSpPr>
          <p:cNvPr id="4" name="TextBox 3">
            <a:extLst>
              <a:ext uri="{FF2B5EF4-FFF2-40B4-BE49-F238E27FC236}">
                <a16:creationId xmlns:a16="http://schemas.microsoft.com/office/drawing/2014/main" id="{A85EA1B3-1538-3F7B-8555-31FFAB4854C8}"/>
              </a:ext>
            </a:extLst>
          </p:cNvPr>
          <p:cNvSpPr txBox="1"/>
          <p:nvPr/>
        </p:nvSpPr>
        <p:spPr>
          <a:xfrm>
            <a:off x="633152" y="6189165"/>
            <a:ext cx="8077200" cy="369332"/>
          </a:xfrm>
          <a:prstGeom prst="rect">
            <a:avLst/>
          </a:prstGeom>
          <a:noFill/>
        </p:spPr>
        <p:txBody>
          <a:bodyPr wrap="square">
            <a:spAutoFit/>
          </a:bodyPr>
          <a:lstStyle/>
          <a:p>
            <a:r>
              <a:rPr lang="en-RO" dirty="0"/>
              <a:t>https://github.com/bogdanhpc/Introduction-in-BigData/tree/main/Workshop</a:t>
            </a:r>
          </a:p>
        </p:txBody>
      </p:sp>
    </p:spTree>
    <p:extLst>
      <p:ext uri="{BB962C8B-B14F-4D97-AF65-F5344CB8AC3E}">
        <p14:creationId xmlns:p14="http://schemas.microsoft.com/office/powerpoint/2010/main" val="41591819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1;p15">
            <a:extLst>
              <a:ext uri="{FF2B5EF4-FFF2-40B4-BE49-F238E27FC236}">
                <a16:creationId xmlns:a16="http://schemas.microsoft.com/office/drawing/2014/main" id="{3309EA05-0638-4E71-75DE-9CBB6E21B33F}"/>
              </a:ext>
            </a:extLst>
          </p:cNvPr>
          <p:cNvSpPr txBox="1">
            <a:spLocks noGrp="1"/>
          </p:cNvSpPr>
          <p:nvPr>
            <p:ph type="title"/>
          </p:nvPr>
        </p:nvSpPr>
        <p:spPr>
          <a:xfrm>
            <a:off x="457200" y="668835"/>
            <a:ext cx="8429105" cy="857400"/>
          </a:xfrm>
          <a:prstGeom prst="rect">
            <a:avLst/>
          </a:prstGeom>
        </p:spPr>
        <p:txBody>
          <a:bodyPr spcFirstLastPara="1" vert="horz" wrap="square" lIns="0" tIns="0" rIns="0" bIns="0" numCol="1" anchor="b" anchorCtr="0" compatLnSpc="1">
            <a:prstTxWarp prst="textNoShape">
              <a:avLst/>
            </a:prstTxWarp>
            <a:noAutofit/>
          </a:bodyPr>
          <a:lstStyle/>
          <a:p>
            <a:pPr algn="l">
              <a:spcBef>
                <a:spcPts val="0"/>
              </a:spcBef>
              <a:spcAft>
                <a:spcPts val="0"/>
              </a:spcAft>
            </a:pPr>
            <a:r>
              <a:rPr lang="en-GB" dirty="0"/>
              <a:t>Create inbound rule in the VM for port 8888</a:t>
            </a:r>
          </a:p>
        </p:txBody>
      </p:sp>
      <p:pic>
        <p:nvPicPr>
          <p:cNvPr id="5" name="Picture 4">
            <a:extLst>
              <a:ext uri="{FF2B5EF4-FFF2-40B4-BE49-F238E27FC236}">
                <a16:creationId xmlns:a16="http://schemas.microsoft.com/office/drawing/2014/main" id="{0DE490FD-F4B6-A918-26F3-A2FF8FD6A3D4}"/>
              </a:ext>
            </a:extLst>
          </p:cNvPr>
          <p:cNvPicPr>
            <a:picLocks noChangeAspect="1"/>
          </p:cNvPicPr>
          <p:nvPr/>
        </p:nvPicPr>
        <p:blipFill>
          <a:blip r:embed="rId2"/>
          <a:stretch>
            <a:fillRect/>
          </a:stretch>
        </p:blipFill>
        <p:spPr>
          <a:xfrm>
            <a:off x="685800" y="1752600"/>
            <a:ext cx="7772400" cy="4633149"/>
          </a:xfrm>
          <a:prstGeom prst="rect">
            <a:avLst/>
          </a:prstGeom>
        </p:spPr>
      </p:pic>
      <p:sp>
        <p:nvSpPr>
          <p:cNvPr id="7" name="Rounded Rectangle 6">
            <a:extLst>
              <a:ext uri="{FF2B5EF4-FFF2-40B4-BE49-F238E27FC236}">
                <a16:creationId xmlns:a16="http://schemas.microsoft.com/office/drawing/2014/main" id="{32708BF2-06E4-CAA5-D412-08EE3ADE70CA}"/>
              </a:ext>
            </a:extLst>
          </p:cNvPr>
          <p:cNvSpPr/>
          <p:nvPr/>
        </p:nvSpPr>
        <p:spPr>
          <a:xfrm>
            <a:off x="4114800" y="5791200"/>
            <a:ext cx="4267200" cy="228600"/>
          </a:xfrm>
          <a:prstGeom prst="roundRect">
            <a:avLst/>
          </a:prstGeom>
          <a:solidFill>
            <a:schemeClr val="accent1">
              <a:alpha val="3222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RO"/>
          </a:p>
        </p:txBody>
      </p:sp>
    </p:spTree>
    <p:extLst>
      <p:ext uri="{BB962C8B-B14F-4D97-AF65-F5344CB8AC3E}">
        <p14:creationId xmlns:p14="http://schemas.microsoft.com/office/powerpoint/2010/main" val="25026930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1;p15">
            <a:extLst>
              <a:ext uri="{FF2B5EF4-FFF2-40B4-BE49-F238E27FC236}">
                <a16:creationId xmlns:a16="http://schemas.microsoft.com/office/drawing/2014/main" id="{3309EA05-0638-4E71-75DE-9CBB6E21B33F}"/>
              </a:ext>
            </a:extLst>
          </p:cNvPr>
          <p:cNvSpPr txBox="1">
            <a:spLocks noGrp="1"/>
          </p:cNvSpPr>
          <p:nvPr>
            <p:ph type="title"/>
          </p:nvPr>
        </p:nvSpPr>
        <p:spPr>
          <a:xfrm>
            <a:off x="357447" y="819000"/>
            <a:ext cx="8429105" cy="857400"/>
          </a:xfrm>
          <a:prstGeom prst="rect">
            <a:avLst/>
          </a:prstGeom>
        </p:spPr>
        <p:txBody>
          <a:bodyPr spcFirstLastPara="1" vert="horz" wrap="square" lIns="0" tIns="0" rIns="0" bIns="0" numCol="1" anchor="b" anchorCtr="0" compatLnSpc="1">
            <a:prstTxWarp prst="textNoShape">
              <a:avLst/>
            </a:prstTxWarp>
            <a:noAutofit/>
          </a:bodyPr>
          <a:lstStyle/>
          <a:p>
            <a:pPr algn="l">
              <a:spcBef>
                <a:spcPts val="0"/>
              </a:spcBef>
              <a:spcAft>
                <a:spcPts val="0"/>
              </a:spcAft>
            </a:pPr>
            <a:r>
              <a:rPr lang="en-GB" dirty="0"/>
              <a:t>Create inbound rule in the VM for port 8888</a:t>
            </a:r>
            <a:br>
              <a:rPr lang="en-GB" dirty="0"/>
            </a:br>
            <a:r>
              <a:rPr lang="en-GB" dirty="0"/>
              <a:t>&amp; </a:t>
            </a:r>
            <a:r>
              <a:rPr lang="en-GB" dirty="0" err="1"/>
              <a:t>acces</a:t>
            </a:r>
            <a:r>
              <a:rPr lang="en-GB" dirty="0"/>
              <a:t> http://[</a:t>
            </a:r>
            <a:r>
              <a:rPr lang="en-GB" dirty="0" err="1"/>
              <a:t>publicIP</a:t>
            </a:r>
            <a:r>
              <a:rPr lang="en-GB" dirty="0"/>
              <a:t>]:8888</a:t>
            </a:r>
          </a:p>
        </p:txBody>
      </p:sp>
      <p:pic>
        <p:nvPicPr>
          <p:cNvPr id="3" name="Picture 2">
            <a:extLst>
              <a:ext uri="{FF2B5EF4-FFF2-40B4-BE49-F238E27FC236}">
                <a16:creationId xmlns:a16="http://schemas.microsoft.com/office/drawing/2014/main" id="{526F8B13-60EF-ACB1-7BFE-2AF5C4BED0AA}"/>
              </a:ext>
            </a:extLst>
          </p:cNvPr>
          <p:cNvPicPr>
            <a:picLocks noChangeAspect="1"/>
          </p:cNvPicPr>
          <p:nvPr/>
        </p:nvPicPr>
        <p:blipFill>
          <a:blip r:embed="rId2"/>
          <a:stretch>
            <a:fillRect/>
          </a:stretch>
        </p:blipFill>
        <p:spPr>
          <a:xfrm>
            <a:off x="959707" y="1905000"/>
            <a:ext cx="7224584" cy="4306594"/>
          </a:xfrm>
          <a:prstGeom prst="rect">
            <a:avLst/>
          </a:prstGeom>
        </p:spPr>
      </p:pic>
    </p:spTree>
    <p:extLst>
      <p:ext uri="{BB962C8B-B14F-4D97-AF65-F5344CB8AC3E}">
        <p14:creationId xmlns:p14="http://schemas.microsoft.com/office/powerpoint/2010/main" val="755882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1;p15">
            <a:extLst>
              <a:ext uri="{FF2B5EF4-FFF2-40B4-BE49-F238E27FC236}">
                <a16:creationId xmlns:a16="http://schemas.microsoft.com/office/drawing/2014/main" id="{3309EA05-0638-4E71-75DE-9CBB6E21B33F}"/>
              </a:ext>
            </a:extLst>
          </p:cNvPr>
          <p:cNvSpPr txBox="1">
            <a:spLocks noGrp="1"/>
          </p:cNvSpPr>
          <p:nvPr>
            <p:ph type="title"/>
          </p:nvPr>
        </p:nvSpPr>
        <p:spPr>
          <a:xfrm>
            <a:off x="457201" y="857250"/>
            <a:ext cx="8429105" cy="857400"/>
          </a:xfrm>
          <a:prstGeom prst="rect">
            <a:avLst/>
          </a:prstGeom>
        </p:spPr>
        <p:txBody>
          <a:bodyPr spcFirstLastPara="1" vert="horz" wrap="square" lIns="0" tIns="0" rIns="0" bIns="0" numCol="1" anchor="b" anchorCtr="0" compatLnSpc="1">
            <a:prstTxWarp prst="textNoShape">
              <a:avLst/>
            </a:prstTxWarp>
            <a:noAutofit/>
          </a:bodyPr>
          <a:lstStyle/>
          <a:p>
            <a:pPr algn="l">
              <a:spcBef>
                <a:spcPts val="0"/>
              </a:spcBef>
              <a:spcAft>
                <a:spcPts val="0"/>
              </a:spcAft>
            </a:pPr>
            <a:r>
              <a:rPr lang="en-GB" dirty="0"/>
              <a:t>DATA SCIENCE TERMS (cont.)</a:t>
            </a:r>
          </a:p>
        </p:txBody>
      </p:sp>
      <p:sp>
        <p:nvSpPr>
          <p:cNvPr id="5" name="Content Placeholder 1">
            <a:extLst>
              <a:ext uri="{FF2B5EF4-FFF2-40B4-BE49-F238E27FC236}">
                <a16:creationId xmlns:a16="http://schemas.microsoft.com/office/drawing/2014/main" id="{FF209744-9DDC-BC0C-22E4-17CF9D883FDD}"/>
              </a:ext>
            </a:extLst>
          </p:cNvPr>
          <p:cNvSpPr txBox="1">
            <a:spLocks/>
          </p:cNvSpPr>
          <p:nvPr/>
        </p:nvSpPr>
        <p:spPr>
          <a:xfrm>
            <a:off x="112222" y="1824138"/>
            <a:ext cx="8919556" cy="417661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Tx/>
            </a:pPr>
            <a:r>
              <a:rPr lang="en-GB" sz="1200" dirty="0"/>
              <a:t>A </a:t>
            </a:r>
            <a:r>
              <a:rPr lang="en-GB" sz="1200" b="1" dirty="0"/>
              <a:t>variable</a:t>
            </a:r>
            <a:r>
              <a:rPr lang="en-GB" sz="1200" dirty="0"/>
              <a:t> is like a container that can be assigned a value. </a:t>
            </a:r>
          </a:p>
          <a:p>
            <a:pPr lvl="1">
              <a:lnSpc>
                <a:spcPct val="100000"/>
              </a:lnSpc>
              <a:buClrTx/>
            </a:pPr>
            <a:r>
              <a:rPr lang="en-GB" sz="1200" dirty="0"/>
              <a:t>Precipitation, Humidity, temperature etc are variables in the previous example.</a:t>
            </a:r>
          </a:p>
          <a:p>
            <a:pPr>
              <a:lnSpc>
                <a:spcPct val="100000"/>
              </a:lnSpc>
              <a:buClrTx/>
            </a:pPr>
            <a:r>
              <a:rPr lang="en-GB" sz="1200" b="1" dirty="0"/>
              <a:t>Types of variables</a:t>
            </a:r>
            <a:r>
              <a:rPr lang="en-GB" sz="1200" b="1" dirty="0">
                <a:hlinkClick r:id="rId2" tooltip="Direct link to heading"/>
              </a:rPr>
              <a:t>​</a:t>
            </a:r>
            <a:r>
              <a:rPr lang="en-GB" sz="1200" b="1" dirty="0"/>
              <a:t>:</a:t>
            </a:r>
          </a:p>
          <a:p>
            <a:pPr lvl="1">
              <a:lnSpc>
                <a:spcPct val="100000"/>
              </a:lnSpc>
              <a:buClrTx/>
            </a:pPr>
            <a:r>
              <a:rPr lang="en-GB" sz="1200" b="1" dirty="0"/>
              <a:t>Independent variables </a:t>
            </a:r>
            <a:r>
              <a:rPr lang="en-GB" sz="1200" dirty="0"/>
              <a:t>are not influenced by any factors and impact the outcome variable. The outcome variable is ‘chances of rain’. Temperature, Humidity, sunrise, sunset times are independent variables.</a:t>
            </a:r>
          </a:p>
          <a:p>
            <a:pPr lvl="1">
              <a:lnSpc>
                <a:spcPct val="100000"/>
              </a:lnSpc>
              <a:buClrTx/>
            </a:pPr>
            <a:r>
              <a:rPr lang="en-GB" sz="1200" b="1" dirty="0"/>
              <a:t>Dependent variables </a:t>
            </a:r>
            <a:r>
              <a:rPr lang="en-GB" sz="1200" dirty="0"/>
              <a:t>are influenced or dependent on the independent variable. For example – the chance of rain depends on the temperature, humidity etc. Depending on the temperature, the chances of rain may increase or decrease.</a:t>
            </a:r>
          </a:p>
          <a:p>
            <a:pPr lvl="1">
              <a:lnSpc>
                <a:spcPct val="100000"/>
              </a:lnSpc>
              <a:buClrTx/>
            </a:pPr>
            <a:r>
              <a:rPr lang="en-GB" sz="1200" dirty="0"/>
              <a:t>Any variable with numerical value is considered as </a:t>
            </a:r>
            <a:r>
              <a:rPr lang="en-GB" sz="1200" b="1" dirty="0"/>
              <a:t>continuous</a:t>
            </a:r>
            <a:r>
              <a:rPr lang="en-GB" sz="1200" dirty="0"/>
              <a:t>. Temperature, humidity, and chances of rain are considered continuous variables.</a:t>
            </a:r>
          </a:p>
          <a:p>
            <a:pPr lvl="1">
              <a:lnSpc>
                <a:spcPct val="100000"/>
              </a:lnSpc>
              <a:buClrTx/>
            </a:pPr>
            <a:r>
              <a:rPr lang="en-GB" sz="1200" dirty="0"/>
              <a:t>Any variable with non-numerical value is considered as </a:t>
            </a:r>
            <a:r>
              <a:rPr lang="en-GB" sz="1200" b="1" dirty="0"/>
              <a:t>categorical</a:t>
            </a:r>
            <a:r>
              <a:rPr lang="en-GB" sz="1200" dirty="0"/>
              <a:t>. Weather is considered a categorical variable.</a:t>
            </a:r>
          </a:p>
          <a:p>
            <a:pPr>
              <a:lnSpc>
                <a:spcPct val="100000"/>
              </a:lnSpc>
              <a:buClrTx/>
            </a:pPr>
            <a:r>
              <a:rPr lang="en-GB" sz="1200" b="1" dirty="0"/>
              <a:t>Descriptive data</a:t>
            </a:r>
            <a:r>
              <a:rPr lang="en-GB" sz="1200" b="1" dirty="0">
                <a:hlinkClick r:id="rId3" tooltip="Direct link to heading"/>
              </a:rPr>
              <a:t>​</a:t>
            </a:r>
            <a:r>
              <a:rPr lang="en-GB" sz="1200" b="1" dirty="0"/>
              <a:t>: </a:t>
            </a:r>
            <a:r>
              <a:rPr lang="en-GB" sz="1200" dirty="0"/>
              <a:t>Summarize the data or describe the data in a meaningful way to provide insights about the dataset. Below are some of the key insights that can be provided to describe the data:</a:t>
            </a:r>
          </a:p>
          <a:p>
            <a:pPr lvl="1">
              <a:lnSpc>
                <a:spcPct val="100000"/>
              </a:lnSpc>
              <a:buClrTx/>
            </a:pPr>
            <a:r>
              <a:rPr lang="en-GB" sz="1200" dirty="0"/>
              <a:t>Highest and lowest temperature</a:t>
            </a:r>
          </a:p>
          <a:p>
            <a:pPr lvl="1">
              <a:lnSpc>
                <a:spcPct val="100000"/>
              </a:lnSpc>
              <a:buClrTx/>
            </a:pPr>
            <a:r>
              <a:rPr lang="en-GB" sz="1200" dirty="0"/>
              <a:t>Did increase in the temperature lower the chances of rain?</a:t>
            </a:r>
          </a:p>
          <a:p>
            <a:pPr lvl="1">
              <a:lnSpc>
                <a:spcPct val="100000"/>
              </a:lnSpc>
              <a:buClrTx/>
            </a:pPr>
            <a:r>
              <a:rPr lang="en-GB" sz="1200" dirty="0"/>
              <a:t>Effects of humidity on rain</a:t>
            </a:r>
          </a:p>
          <a:p>
            <a:pPr lvl="1">
              <a:lnSpc>
                <a:spcPct val="100000"/>
              </a:lnSpc>
              <a:buClrTx/>
            </a:pPr>
            <a:r>
              <a:rPr lang="en-GB" sz="1200" dirty="0"/>
              <a:t>Weather Vs. chances of rain</a:t>
            </a:r>
          </a:p>
        </p:txBody>
      </p:sp>
      <p:pic>
        <p:nvPicPr>
          <p:cNvPr id="6" name="Picture 5" descr="A person sitting on a white box and touching a screen&#10;&#10;Description automatically generated">
            <a:extLst>
              <a:ext uri="{FF2B5EF4-FFF2-40B4-BE49-F238E27FC236}">
                <a16:creationId xmlns:a16="http://schemas.microsoft.com/office/drawing/2014/main" id="{705C6384-EA77-89D4-16F8-E590A900B766}"/>
              </a:ext>
            </a:extLst>
          </p:cNvPr>
          <p:cNvPicPr>
            <a:picLocks noChangeAspect="1"/>
          </p:cNvPicPr>
          <p:nvPr/>
        </p:nvPicPr>
        <p:blipFill>
          <a:blip r:embed="rId4"/>
          <a:stretch>
            <a:fillRect/>
          </a:stretch>
        </p:blipFill>
        <p:spPr>
          <a:xfrm>
            <a:off x="7901177" y="4587635"/>
            <a:ext cx="985128" cy="1303628"/>
          </a:xfrm>
          <a:prstGeom prst="rect">
            <a:avLst/>
          </a:prstGeom>
        </p:spPr>
      </p:pic>
      <p:sp>
        <p:nvSpPr>
          <p:cNvPr id="3" name="Footer Placeholder 4">
            <a:extLst>
              <a:ext uri="{FF2B5EF4-FFF2-40B4-BE49-F238E27FC236}">
                <a16:creationId xmlns:a16="http://schemas.microsoft.com/office/drawing/2014/main" id="{74AF96DC-FA8A-2E39-7A32-4C628BFE7F65}"/>
              </a:ext>
            </a:extLst>
          </p:cNvPr>
          <p:cNvSpPr txBox="1">
            <a:spLocks/>
          </p:cNvSpPr>
          <p:nvPr/>
        </p:nvSpPr>
        <p:spPr>
          <a:xfrm>
            <a:off x="2362200" y="6553200"/>
            <a:ext cx="4572000" cy="30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20000"/>
              </a:spcBef>
              <a:spcAft>
                <a:spcPct val="0"/>
              </a:spcAft>
              <a:buClr>
                <a:schemeClr val="accent2"/>
              </a:buClr>
              <a:buChar char="•"/>
              <a:defRPr sz="2200" kern="1200">
                <a:solidFill>
                  <a:schemeClr val="tx1"/>
                </a:solidFill>
                <a:latin typeface="Arial" panose="020B0604020202020204" pitchFamily="34" charset="0"/>
                <a:ea typeface="ＭＳ Ｐゴシック" panose="020B0600070205080204" pitchFamily="34" charset="-128"/>
                <a:cs typeface="+mn-cs"/>
              </a:defRPr>
            </a:lvl1pPr>
            <a:lvl2pPr marL="742950" indent="-285750" algn="l" rtl="0" eaLnBrk="0" fontAlgn="base" hangingPunct="0">
              <a:spcBef>
                <a:spcPct val="20000"/>
              </a:spcBef>
              <a:spcAft>
                <a:spcPct val="0"/>
              </a:spcAft>
              <a:buClr>
                <a:srgbClr val="FF0000"/>
              </a:buClr>
              <a:buFont typeface="Arial" panose="020B0604020202020204" pitchFamily="34" charset="0"/>
              <a:buChar char="–"/>
              <a:defRPr sz="2000" kern="1200">
                <a:solidFill>
                  <a:schemeClr val="tx1"/>
                </a:solidFill>
                <a:latin typeface="Arial" panose="020B0604020202020204" pitchFamily="34" charset="0"/>
                <a:ea typeface="ＭＳ Ｐゴシック" panose="020B0600070205080204" pitchFamily="34" charset="-128"/>
                <a:cs typeface="+mn-cs"/>
              </a:defRPr>
            </a:lvl2pPr>
            <a:lvl3pPr marL="1143000" indent="-228600" algn="l" rtl="0" eaLnBrk="0" fontAlgn="base" hangingPunct="0">
              <a:spcBef>
                <a:spcPct val="20000"/>
              </a:spcBef>
              <a:spcAft>
                <a:spcPct val="0"/>
              </a:spcAft>
              <a:buClr>
                <a:schemeClr val="accent2"/>
              </a:buClr>
              <a:buChar char="•"/>
              <a:defRPr kern="1200">
                <a:solidFill>
                  <a:schemeClr val="tx1"/>
                </a:solidFill>
                <a:latin typeface="Arial" panose="020B0604020202020204" pitchFamily="34" charset="0"/>
                <a:ea typeface="ＭＳ Ｐゴシック" panose="020B0600070205080204" pitchFamily="34" charset="-128"/>
                <a:cs typeface="+mn-cs"/>
              </a:defRPr>
            </a:lvl3pPr>
            <a:lvl4pPr marL="1600200" indent="-228600" algn="l" rtl="0" eaLnBrk="0" fontAlgn="base" hangingPunct="0">
              <a:spcBef>
                <a:spcPct val="20000"/>
              </a:spcBef>
              <a:spcAft>
                <a:spcPct val="0"/>
              </a:spcAft>
              <a:buClr>
                <a:srgbClr val="FF0000"/>
              </a:buClr>
              <a:buFont typeface="Arial" panose="020B0604020202020204" pitchFamily="34" charset="0"/>
              <a:buChar char="–"/>
              <a:defRPr sz="1600" kern="1200">
                <a:solidFill>
                  <a:schemeClr val="tx1"/>
                </a:solidFill>
                <a:latin typeface="Arial" panose="020B0604020202020204" pitchFamily="34" charset="0"/>
                <a:ea typeface="ＭＳ Ｐゴシック" panose="020B0600070205080204" pitchFamily="34" charset="-128"/>
                <a:cs typeface="+mn-cs"/>
              </a:defRPr>
            </a:lvl4pPr>
            <a:lvl5pPr marL="2057400"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chemeClr val="tx1"/>
                </a:solidFill>
                <a:latin typeface="Arial" panose="020B0604020202020204" pitchFamily="34" charset="0"/>
                <a:ea typeface="ＭＳ Ｐゴシック"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Font typeface="Arial" panose="020B0604020202020204" pitchFamily="34" charset="0"/>
              <a:buChar char="»"/>
              <a:defRPr sz="1400" kern="1200">
                <a:solidFill>
                  <a:schemeClr val="tx1"/>
                </a:solidFill>
                <a:latin typeface="Arial" panose="020B0604020202020204" pitchFamily="34" charset="0"/>
                <a:ea typeface="ＭＳ Ｐゴシック"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Font typeface="Arial" panose="020B0604020202020204" pitchFamily="34" charset="0"/>
              <a:buChar char="»"/>
              <a:defRPr sz="1400" kern="1200">
                <a:solidFill>
                  <a:schemeClr val="tx1"/>
                </a:solidFill>
                <a:latin typeface="Arial" panose="020B0604020202020204" pitchFamily="34" charset="0"/>
                <a:ea typeface="ＭＳ Ｐゴシック"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Font typeface="Arial" panose="020B0604020202020204" pitchFamily="34" charset="0"/>
              <a:buChar char="»"/>
              <a:defRPr sz="1400" kern="1200">
                <a:solidFill>
                  <a:schemeClr val="tx1"/>
                </a:solidFill>
                <a:latin typeface="Arial" panose="020B0604020202020204" pitchFamily="34" charset="0"/>
                <a:ea typeface="ＭＳ Ｐゴシック"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Font typeface="Arial" panose="020B0604020202020204" pitchFamily="34" charset="0"/>
              <a:buChar char="»"/>
              <a:defRPr sz="1400" kern="1200">
                <a:solidFill>
                  <a:schemeClr val="tx1"/>
                </a:solidFill>
                <a:latin typeface="Arial" panose="020B0604020202020204" pitchFamily="34" charset="0"/>
                <a:ea typeface="ＭＳ Ｐゴシック" panose="020B0600070205080204" pitchFamily="34" charset="-128"/>
                <a:cs typeface="+mn-cs"/>
              </a:defRPr>
            </a:lvl9pPr>
          </a:lstStyle>
          <a:p>
            <a:pPr>
              <a:spcBef>
                <a:spcPct val="0"/>
              </a:spcBef>
              <a:buClrTx/>
              <a:buFontTx/>
              <a:buNone/>
            </a:pPr>
            <a:r>
              <a:rPr lang="it-IT" altLang="en-US" sz="1000">
                <a:solidFill>
                  <a:schemeClr val="bg1"/>
                </a:solidFill>
              </a:rPr>
              <a:t>Introduction to Big Data</a:t>
            </a:r>
            <a:endParaRPr lang="ro-RO" altLang="en-US" sz="1000" dirty="0">
              <a:solidFill>
                <a:schemeClr val="bg1"/>
              </a:solidFill>
            </a:endParaRPr>
          </a:p>
        </p:txBody>
      </p:sp>
    </p:spTree>
    <p:extLst>
      <p:ext uri="{BB962C8B-B14F-4D97-AF65-F5344CB8AC3E}">
        <p14:creationId xmlns:p14="http://schemas.microsoft.com/office/powerpoint/2010/main" val="491245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1;p15">
            <a:extLst>
              <a:ext uri="{FF2B5EF4-FFF2-40B4-BE49-F238E27FC236}">
                <a16:creationId xmlns:a16="http://schemas.microsoft.com/office/drawing/2014/main" id="{3309EA05-0638-4E71-75DE-9CBB6E21B33F}"/>
              </a:ext>
            </a:extLst>
          </p:cNvPr>
          <p:cNvSpPr txBox="1">
            <a:spLocks noGrp="1"/>
          </p:cNvSpPr>
          <p:nvPr>
            <p:ph type="title"/>
          </p:nvPr>
        </p:nvSpPr>
        <p:spPr>
          <a:xfrm>
            <a:off x="457201" y="857250"/>
            <a:ext cx="8429105" cy="857400"/>
          </a:xfrm>
          <a:prstGeom prst="rect">
            <a:avLst/>
          </a:prstGeom>
        </p:spPr>
        <p:txBody>
          <a:bodyPr spcFirstLastPara="1" vert="horz" wrap="square" lIns="0" tIns="0" rIns="0" bIns="0" numCol="1" anchor="b" anchorCtr="0" compatLnSpc="1">
            <a:prstTxWarp prst="textNoShape">
              <a:avLst/>
            </a:prstTxWarp>
            <a:noAutofit/>
          </a:bodyPr>
          <a:lstStyle/>
          <a:p>
            <a:pPr algn="l">
              <a:spcBef>
                <a:spcPts val="0"/>
              </a:spcBef>
              <a:spcAft>
                <a:spcPts val="0"/>
              </a:spcAft>
            </a:pPr>
            <a:r>
              <a:rPr lang="en-GB" dirty="0"/>
              <a:t>DATA SCIENCE PROJECT</a:t>
            </a:r>
          </a:p>
        </p:txBody>
      </p:sp>
      <p:pic>
        <p:nvPicPr>
          <p:cNvPr id="6" name="Picture 5" descr="A person sitting on a white box and touching a screen&#10;&#10;Description automatically generated">
            <a:extLst>
              <a:ext uri="{FF2B5EF4-FFF2-40B4-BE49-F238E27FC236}">
                <a16:creationId xmlns:a16="http://schemas.microsoft.com/office/drawing/2014/main" id="{705C6384-EA77-89D4-16F8-E590A900B766}"/>
              </a:ext>
            </a:extLst>
          </p:cNvPr>
          <p:cNvPicPr>
            <a:picLocks noChangeAspect="1"/>
          </p:cNvPicPr>
          <p:nvPr/>
        </p:nvPicPr>
        <p:blipFill>
          <a:blip r:embed="rId2"/>
          <a:stretch>
            <a:fillRect/>
          </a:stretch>
        </p:blipFill>
        <p:spPr>
          <a:xfrm>
            <a:off x="8097521" y="4697122"/>
            <a:ext cx="985128" cy="1303628"/>
          </a:xfrm>
          <a:prstGeom prst="rect">
            <a:avLst/>
          </a:prstGeom>
        </p:spPr>
      </p:pic>
      <p:pic>
        <p:nvPicPr>
          <p:cNvPr id="3" name="Picture 2" descr="process">
            <a:extLst>
              <a:ext uri="{FF2B5EF4-FFF2-40B4-BE49-F238E27FC236}">
                <a16:creationId xmlns:a16="http://schemas.microsoft.com/office/drawing/2014/main" id="{7CB50AAA-FDB1-3529-DCCD-E84FF0DB32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854" y="1871876"/>
            <a:ext cx="8608292" cy="1279267"/>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1">
            <a:extLst>
              <a:ext uri="{FF2B5EF4-FFF2-40B4-BE49-F238E27FC236}">
                <a16:creationId xmlns:a16="http://schemas.microsoft.com/office/drawing/2014/main" id="{073CAE5D-314B-FEEA-25EB-2F2468BAEEE3}"/>
              </a:ext>
            </a:extLst>
          </p:cNvPr>
          <p:cNvSpPr txBox="1">
            <a:spLocks/>
          </p:cNvSpPr>
          <p:nvPr/>
        </p:nvSpPr>
        <p:spPr>
          <a:xfrm>
            <a:off x="397165" y="3610607"/>
            <a:ext cx="7700356" cy="1858745"/>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Titillium Web"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pPr>
            <a:r>
              <a:rPr lang="en-GB" sz="1800" b="1" dirty="0"/>
              <a:t>1. Importing the Dataset</a:t>
            </a:r>
            <a:r>
              <a:rPr lang="en-GB" sz="1800" b="1" dirty="0">
                <a:hlinkClick r:id="rId4" tooltip="Direct link to heading"/>
              </a:rPr>
              <a:t>​</a:t>
            </a:r>
            <a:endParaRPr lang="en-GB" sz="1800" b="1" dirty="0"/>
          </a:p>
          <a:p>
            <a:pPr algn="just">
              <a:lnSpc>
                <a:spcPct val="100000"/>
              </a:lnSpc>
              <a:buClrTx/>
            </a:pPr>
            <a:r>
              <a:rPr lang="en-GB" sz="1800" dirty="0"/>
              <a:t>We will learn how to import the data set and load it onto the </a:t>
            </a:r>
            <a:r>
              <a:rPr lang="en-GB" sz="1800" dirty="0" err="1"/>
              <a:t>Jupyter</a:t>
            </a:r>
            <a:r>
              <a:rPr lang="en-GB" sz="1800" dirty="0"/>
              <a:t> Notebook</a:t>
            </a:r>
          </a:p>
          <a:p>
            <a:pPr marL="0" indent="0" algn="just">
              <a:lnSpc>
                <a:spcPct val="100000"/>
              </a:lnSpc>
              <a:buNone/>
            </a:pPr>
            <a:r>
              <a:rPr lang="en-GB" sz="1800" b="1" dirty="0"/>
              <a:t>2. Reviewing the Dataset</a:t>
            </a:r>
            <a:r>
              <a:rPr lang="en-GB" sz="1800" b="1" dirty="0">
                <a:hlinkClick r:id="rId5" tooltip="Direct link to heading"/>
              </a:rPr>
              <a:t>​</a:t>
            </a:r>
            <a:endParaRPr lang="en-GB" sz="1800" b="1" dirty="0"/>
          </a:p>
          <a:p>
            <a:pPr algn="just">
              <a:lnSpc>
                <a:spcPct val="100000"/>
              </a:lnSpc>
              <a:buClrTx/>
            </a:pPr>
            <a:r>
              <a:rPr lang="en-GB" sz="1800" dirty="0"/>
              <a:t>We can review the dataset by looking at the first few rows of data. You can do that by using the head function in python. It helps provide an idea about the data structure.</a:t>
            </a:r>
          </a:p>
        </p:txBody>
      </p:sp>
      <p:sp>
        <p:nvSpPr>
          <p:cNvPr id="5" name="Footer Placeholder 4">
            <a:extLst>
              <a:ext uri="{FF2B5EF4-FFF2-40B4-BE49-F238E27FC236}">
                <a16:creationId xmlns:a16="http://schemas.microsoft.com/office/drawing/2014/main" id="{4C58C391-78DF-6DEF-36EB-E674E22EF35B}"/>
              </a:ext>
            </a:extLst>
          </p:cNvPr>
          <p:cNvSpPr txBox="1">
            <a:spLocks/>
          </p:cNvSpPr>
          <p:nvPr/>
        </p:nvSpPr>
        <p:spPr>
          <a:xfrm>
            <a:off x="2362200" y="6553200"/>
            <a:ext cx="4572000" cy="30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20000"/>
              </a:spcBef>
              <a:spcAft>
                <a:spcPct val="0"/>
              </a:spcAft>
              <a:buClr>
                <a:schemeClr val="accent2"/>
              </a:buClr>
              <a:buChar char="•"/>
              <a:defRPr sz="2200" kern="1200">
                <a:solidFill>
                  <a:schemeClr val="tx1"/>
                </a:solidFill>
                <a:latin typeface="Arial" panose="020B0604020202020204" pitchFamily="34" charset="0"/>
                <a:ea typeface="ＭＳ Ｐゴシック" panose="020B0600070205080204" pitchFamily="34" charset="-128"/>
                <a:cs typeface="+mn-cs"/>
              </a:defRPr>
            </a:lvl1pPr>
            <a:lvl2pPr marL="742950" indent="-285750" algn="l" rtl="0" eaLnBrk="0" fontAlgn="base" hangingPunct="0">
              <a:spcBef>
                <a:spcPct val="20000"/>
              </a:spcBef>
              <a:spcAft>
                <a:spcPct val="0"/>
              </a:spcAft>
              <a:buClr>
                <a:srgbClr val="FF0000"/>
              </a:buClr>
              <a:buFont typeface="Arial" panose="020B0604020202020204" pitchFamily="34" charset="0"/>
              <a:buChar char="–"/>
              <a:defRPr sz="2000" kern="1200">
                <a:solidFill>
                  <a:schemeClr val="tx1"/>
                </a:solidFill>
                <a:latin typeface="Arial" panose="020B0604020202020204" pitchFamily="34" charset="0"/>
                <a:ea typeface="ＭＳ Ｐゴシック" panose="020B0600070205080204" pitchFamily="34" charset="-128"/>
                <a:cs typeface="+mn-cs"/>
              </a:defRPr>
            </a:lvl2pPr>
            <a:lvl3pPr marL="1143000" indent="-228600" algn="l" rtl="0" eaLnBrk="0" fontAlgn="base" hangingPunct="0">
              <a:spcBef>
                <a:spcPct val="20000"/>
              </a:spcBef>
              <a:spcAft>
                <a:spcPct val="0"/>
              </a:spcAft>
              <a:buClr>
                <a:schemeClr val="accent2"/>
              </a:buClr>
              <a:buChar char="•"/>
              <a:defRPr kern="1200">
                <a:solidFill>
                  <a:schemeClr val="tx1"/>
                </a:solidFill>
                <a:latin typeface="Arial" panose="020B0604020202020204" pitchFamily="34" charset="0"/>
                <a:ea typeface="ＭＳ Ｐゴシック" panose="020B0600070205080204" pitchFamily="34" charset="-128"/>
                <a:cs typeface="+mn-cs"/>
              </a:defRPr>
            </a:lvl3pPr>
            <a:lvl4pPr marL="1600200" indent="-228600" algn="l" rtl="0" eaLnBrk="0" fontAlgn="base" hangingPunct="0">
              <a:spcBef>
                <a:spcPct val="20000"/>
              </a:spcBef>
              <a:spcAft>
                <a:spcPct val="0"/>
              </a:spcAft>
              <a:buClr>
                <a:srgbClr val="FF0000"/>
              </a:buClr>
              <a:buFont typeface="Arial" panose="020B0604020202020204" pitchFamily="34" charset="0"/>
              <a:buChar char="–"/>
              <a:defRPr sz="1600" kern="1200">
                <a:solidFill>
                  <a:schemeClr val="tx1"/>
                </a:solidFill>
                <a:latin typeface="Arial" panose="020B0604020202020204" pitchFamily="34" charset="0"/>
                <a:ea typeface="ＭＳ Ｐゴシック" panose="020B0600070205080204" pitchFamily="34" charset="-128"/>
                <a:cs typeface="+mn-cs"/>
              </a:defRPr>
            </a:lvl4pPr>
            <a:lvl5pPr marL="2057400"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chemeClr val="tx1"/>
                </a:solidFill>
                <a:latin typeface="Arial" panose="020B0604020202020204" pitchFamily="34" charset="0"/>
                <a:ea typeface="ＭＳ Ｐゴシック"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Font typeface="Arial" panose="020B0604020202020204" pitchFamily="34" charset="0"/>
              <a:buChar char="»"/>
              <a:defRPr sz="1400" kern="1200">
                <a:solidFill>
                  <a:schemeClr val="tx1"/>
                </a:solidFill>
                <a:latin typeface="Arial" panose="020B0604020202020204" pitchFamily="34" charset="0"/>
                <a:ea typeface="ＭＳ Ｐゴシック"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Font typeface="Arial" panose="020B0604020202020204" pitchFamily="34" charset="0"/>
              <a:buChar char="»"/>
              <a:defRPr sz="1400" kern="1200">
                <a:solidFill>
                  <a:schemeClr val="tx1"/>
                </a:solidFill>
                <a:latin typeface="Arial" panose="020B0604020202020204" pitchFamily="34" charset="0"/>
                <a:ea typeface="ＭＳ Ｐゴシック"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Font typeface="Arial" panose="020B0604020202020204" pitchFamily="34" charset="0"/>
              <a:buChar char="»"/>
              <a:defRPr sz="1400" kern="1200">
                <a:solidFill>
                  <a:schemeClr val="tx1"/>
                </a:solidFill>
                <a:latin typeface="Arial" panose="020B0604020202020204" pitchFamily="34" charset="0"/>
                <a:ea typeface="ＭＳ Ｐゴシック"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Font typeface="Arial" panose="020B0604020202020204" pitchFamily="34" charset="0"/>
              <a:buChar char="»"/>
              <a:defRPr sz="1400" kern="1200">
                <a:solidFill>
                  <a:schemeClr val="tx1"/>
                </a:solidFill>
                <a:latin typeface="Arial" panose="020B0604020202020204" pitchFamily="34" charset="0"/>
                <a:ea typeface="ＭＳ Ｐゴシック" panose="020B0600070205080204" pitchFamily="34" charset="-128"/>
                <a:cs typeface="+mn-cs"/>
              </a:defRPr>
            </a:lvl9pPr>
          </a:lstStyle>
          <a:p>
            <a:pPr>
              <a:spcBef>
                <a:spcPct val="0"/>
              </a:spcBef>
              <a:buClrTx/>
              <a:buFontTx/>
              <a:buNone/>
            </a:pPr>
            <a:r>
              <a:rPr lang="it-IT" altLang="en-US" sz="1000">
                <a:solidFill>
                  <a:schemeClr val="bg1"/>
                </a:solidFill>
              </a:rPr>
              <a:t>Introduction to Big Data</a:t>
            </a:r>
            <a:endParaRPr lang="ro-RO" altLang="en-US" sz="1000" dirty="0">
              <a:solidFill>
                <a:schemeClr val="bg1"/>
              </a:solidFill>
            </a:endParaRPr>
          </a:p>
        </p:txBody>
      </p:sp>
    </p:spTree>
    <p:extLst>
      <p:ext uri="{BB962C8B-B14F-4D97-AF65-F5344CB8AC3E}">
        <p14:creationId xmlns:p14="http://schemas.microsoft.com/office/powerpoint/2010/main" val="2262245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4"/>
          <p:cNvSpPr txBox="1">
            <a:spLocks noGrp="1"/>
          </p:cNvSpPr>
          <p:nvPr>
            <p:ph type="ctrTitle"/>
          </p:nvPr>
        </p:nvSpPr>
        <p:spPr>
          <a:xfrm>
            <a:off x="685800" y="2440600"/>
            <a:ext cx="6995160" cy="1159800"/>
          </a:xfrm>
          <a:prstGeom prst="rect">
            <a:avLst/>
          </a:prstGeom>
        </p:spPr>
        <p:txBody>
          <a:bodyPr spcFirstLastPara="1" vert="horz" wrap="square" lIns="0" tIns="0" rIns="0" bIns="0" numCol="1" anchor="b" anchorCtr="0" compatLnSpc="1">
            <a:prstTxWarp prst="textNoShape">
              <a:avLst/>
            </a:prstTxWarp>
            <a:noAutofit/>
          </a:bodyPr>
          <a:lstStyle/>
          <a:p>
            <a:pPr algn="l"/>
            <a:r>
              <a:rPr lang="en" sz="3200" dirty="0"/>
              <a:t>2.</a:t>
            </a:r>
            <a:endParaRPr sz="3200" dirty="0"/>
          </a:p>
          <a:p>
            <a:pPr algn="l"/>
            <a:r>
              <a:rPr lang="en" sz="3200" dirty="0"/>
              <a:t>Reproductible science</a:t>
            </a:r>
            <a:endParaRPr sz="3200" dirty="0"/>
          </a:p>
        </p:txBody>
      </p:sp>
      <p:sp>
        <p:nvSpPr>
          <p:cNvPr id="76" name="Google Shape;76;p14"/>
          <p:cNvSpPr txBox="1">
            <a:spLocks noGrp="1"/>
          </p:cNvSpPr>
          <p:nvPr>
            <p:ph type="subTitle" idx="1"/>
          </p:nvPr>
        </p:nvSpPr>
        <p:spPr>
          <a:xfrm>
            <a:off x="685800" y="3697300"/>
            <a:ext cx="6995160" cy="465300"/>
          </a:xfrm>
          <a:prstGeom prst="rect">
            <a:avLst/>
          </a:prstGeom>
        </p:spPr>
        <p:txBody>
          <a:bodyPr spcFirstLastPara="1" vert="horz" wrap="square" lIns="0" tIns="0" rIns="0" bIns="0" numCol="1" anchor="t" anchorCtr="0" compatLnSpc="1">
            <a:prstTxWarp prst="textNoShape">
              <a:avLst/>
            </a:prstTxWarp>
            <a:noAutofit/>
          </a:bodyPr>
          <a:lstStyle/>
          <a:p>
            <a:pPr marL="0" indent="0"/>
            <a:endParaRPr dirty="0"/>
          </a:p>
        </p:txBody>
      </p:sp>
    </p:spTree>
    <p:extLst>
      <p:ext uri="{BB962C8B-B14F-4D97-AF65-F5344CB8AC3E}">
        <p14:creationId xmlns:p14="http://schemas.microsoft.com/office/powerpoint/2010/main" val="2229472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478CAFC8-B38A-EB36-12AC-C3CD567C336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41063" y="4114800"/>
            <a:ext cx="2749254" cy="22818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ig Data Analytics: What It Is, How It Works - Success Knocks | The  Business Magazine">
            <a:extLst>
              <a:ext uri="{FF2B5EF4-FFF2-40B4-BE49-F238E27FC236}">
                <a16:creationId xmlns:a16="http://schemas.microsoft.com/office/drawing/2014/main" id="{FC95077C-5F97-D552-A368-D2283E46F72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74742" y="1885951"/>
            <a:ext cx="2756916" cy="18333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BAFDCC1-523D-770B-1F2A-DEBFE7156440}"/>
              </a:ext>
            </a:extLst>
          </p:cNvPr>
          <p:cNvPicPr>
            <a:picLocks noChangeAspect="1"/>
          </p:cNvPicPr>
          <p:nvPr/>
        </p:nvPicPr>
        <p:blipFill>
          <a:blip r:embed="rId4"/>
          <a:stretch>
            <a:fillRect/>
          </a:stretch>
        </p:blipFill>
        <p:spPr>
          <a:xfrm>
            <a:off x="1233401" y="1815093"/>
            <a:ext cx="2756916" cy="1929841"/>
          </a:xfrm>
          <a:prstGeom prst="rect">
            <a:avLst/>
          </a:prstGeom>
        </p:spPr>
      </p:pic>
      <p:sp>
        <p:nvSpPr>
          <p:cNvPr id="2" name="AutoShape 8">
            <a:extLst>
              <a:ext uri="{FF2B5EF4-FFF2-40B4-BE49-F238E27FC236}">
                <a16:creationId xmlns:a16="http://schemas.microsoft.com/office/drawing/2014/main" id="{D6D64F2F-2066-F288-F90F-BBE30B72E93C}"/>
              </a:ext>
            </a:extLst>
          </p:cNvPr>
          <p:cNvSpPr>
            <a:spLocks noChangeAspect="1" noChangeArrowheads="1"/>
          </p:cNvSpPr>
          <p:nvPr/>
        </p:nvSpPr>
        <p:spPr bwMode="auto">
          <a:xfrm>
            <a:off x="4457700" y="331470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ro-RO"/>
          </a:p>
        </p:txBody>
      </p:sp>
      <p:sp>
        <p:nvSpPr>
          <p:cNvPr id="4" name="AutoShape 12">
            <a:extLst>
              <a:ext uri="{FF2B5EF4-FFF2-40B4-BE49-F238E27FC236}">
                <a16:creationId xmlns:a16="http://schemas.microsoft.com/office/drawing/2014/main" id="{9928F717-36BD-C496-483D-78D521809CB4}"/>
              </a:ext>
            </a:extLst>
          </p:cNvPr>
          <p:cNvSpPr>
            <a:spLocks noChangeAspect="1" noChangeArrowheads="1"/>
          </p:cNvSpPr>
          <p:nvPr/>
        </p:nvSpPr>
        <p:spPr bwMode="auto">
          <a:xfrm>
            <a:off x="4572000" y="342900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ro-RO"/>
          </a:p>
        </p:txBody>
      </p:sp>
      <p:pic>
        <p:nvPicPr>
          <p:cNvPr id="1026" name="Picture 2" descr="Looking for Connections in Your Data – Correlation ...">
            <a:extLst>
              <a:ext uri="{FF2B5EF4-FFF2-40B4-BE49-F238E27FC236}">
                <a16:creationId xmlns:a16="http://schemas.microsoft.com/office/drawing/2014/main" id="{A2F66CB9-BA1E-D2C1-9F71-64DA3E9680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3828901"/>
            <a:ext cx="3505200" cy="2628900"/>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81;p15">
            <a:extLst>
              <a:ext uri="{FF2B5EF4-FFF2-40B4-BE49-F238E27FC236}">
                <a16:creationId xmlns:a16="http://schemas.microsoft.com/office/drawing/2014/main" id="{8F7C4FCB-2C32-856C-9C03-CA0FF1A3B8C3}"/>
              </a:ext>
            </a:extLst>
          </p:cNvPr>
          <p:cNvSpPr txBox="1">
            <a:spLocks noGrp="1"/>
          </p:cNvSpPr>
          <p:nvPr>
            <p:ph type="title"/>
          </p:nvPr>
        </p:nvSpPr>
        <p:spPr>
          <a:xfrm>
            <a:off x="471747" y="587827"/>
            <a:ext cx="8429105" cy="857400"/>
          </a:xfrm>
          <a:prstGeom prst="rect">
            <a:avLst/>
          </a:prstGeom>
        </p:spPr>
        <p:txBody>
          <a:bodyPr spcFirstLastPara="1" vert="horz" wrap="square" lIns="0" tIns="0" rIns="0" bIns="0" numCol="1" anchor="b" anchorCtr="0" compatLnSpc="1">
            <a:prstTxWarp prst="textNoShape">
              <a:avLst/>
            </a:prstTxWarp>
            <a:noAutofit/>
          </a:bodyPr>
          <a:lstStyle/>
          <a:p>
            <a:pPr algn="l">
              <a:spcBef>
                <a:spcPts val="0"/>
              </a:spcBef>
              <a:spcAft>
                <a:spcPts val="0"/>
              </a:spcAft>
            </a:pPr>
            <a:r>
              <a:rPr lang="en-GB" dirty="0"/>
              <a:t>WHY ?</a:t>
            </a:r>
          </a:p>
        </p:txBody>
      </p:sp>
    </p:spTree>
    <p:extLst>
      <p:ext uri="{BB962C8B-B14F-4D97-AF65-F5344CB8AC3E}">
        <p14:creationId xmlns:p14="http://schemas.microsoft.com/office/powerpoint/2010/main" val="672203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 name="Content Placeholder 2">
            <a:extLst>
              <a:ext uri="{FF2B5EF4-FFF2-40B4-BE49-F238E27FC236}">
                <a16:creationId xmlns:a16="http://schemas.microsoft.com/office/drawing/2014/main" id="{A21C4325-B0A9-18AF-F30F-603EBE47146D}"/>
              </a:ext>
            </a:extLst>
          </p:cNvPr>
          <p:cNvGraphicFramePr>
            <a:graphicFrameLocks noGrp="1"/>
          </p:cNvGraphicFramePr>
          <p:nvPr>
            <p:ph idx="1"/>
            <p:extLst>
              <p:ext uri="{D42A27DB-BD31-4B8C-83A1-F6EECF244321}">
                <p14:modId xmlns:p14="http://schemas.microsoft.com/office/powerpoint/2010/main" val="1092831424"/>
              </p:ext>
            </p:extLst>
          </p:nvPr>
        </p:nvGraphicFramePr>
        <p:xfrm>
          <a:off x="990600" y="2133600"/>
          <a:ext cx="7518654" cy="40599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Google Shape;81;p15">
            <a:extLst>
              <a:ext uri="{FF2B5EF4-FFF2-40B4-BE49-F238E27FC236}">
                <a16:creationId xmlns:a16="http://schemas.microsoft.com/office/drawing/2014/main" id="{A944A3AF-190E-4370-5314-75B272F864C4}"/>
              </a:ext>
            </a:extLst>
          </p:cNvPr>
          <p:cNvSpPr txBox="1">
            <a:spLocks noGrp="1"/>
          </p:cNvSpPr>
          <p:nvPr>
            <p:ph type="title"/>
          </p:nvPr>
        </p:nvSpPr>
        <p:spPr>
          <a:xfrm>
            <a:off x="457200" y="381000"/>
            <a:ext cx="8429105" cy="857400"/>
          </a:xfrm>
          <a:prstGeom prst="rect">
            <a:avLst/>
          </a:prstGeom>
        </p:spPr>
        <p:txBody>
          <a:bodyPr spcFirstLastPara="1" vert="horz" wrap="square" lIns="0" tIns="0" rIns="0" bIns="0" numCol="1" anchor="b" anchorCtr="0" compatLnSpc="1">
            <a:prstTxWarp prst="textNoShape">
              <a:avLst/>
            </a:prstTxWarp>
            <a:noAutofit/>
          </a:bodyPr>
          <a:lstStyle/>
          <a:p>
            <a:pPr algn="l">
              <a:spcBef>
                <a:spcPts val="0"/>
              </a:spcBef>
              <a:spcAft>
                <a:spcPts val="0"/>
              </a:spcAft>
            </a:pPr>
            <a:r>
              <a:rPr lang="en-GB" dirty="0"/>
              <a:t>WHAT ?</a:t>
            </a:r>
          </a:p>
        </p:txBody>
      </p:sp>
    </p:spTree>
    <p:extLst>
      <p:ext uri="{BB962C8B-B14F-4D97-AF65-F5344CB8AC3E}">
        <p14:creationId xmlns:p14="http://schemas.microsoft.com/office/powerpoint/2010/main" val="2891315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2">
            <a:extLst>
              <a:ext uri="{FF2B5EF4-FFF2-40B4-BE49-F238E27FC236}">
                <a16:creationId xmlns:a16="http://schemas.microsoft.com/office/drawing/2014/main" id="{4D1C37F4-171A-160A-11DB-4DAF1F7491E2}"/>
              </a:ext>
            </a:extLst>
          </p:cNvPr>
          <p:cNvGraphicFramePr>
            <a:graphicFrameLocks/>
          </p:cNvGraphicFramePr>
          <p:nvPr>
            <p:extLst>
              <p:ext uri="{D42A27DB-BD31-4B8C-83A1-F6EECF244321}">
                <p14:modId xmlns:p14="http://schemas.microsoft.com/office/powerpoint/2010/main" val="2332841534"/>
              </p:ext>
            </p:extLst>
          </p:nvPr>
        </p:nvGraphicFramePr>
        <p:xfrm>
          <a:off x="762000" y="1905000"/>
          <a:ext cx="7518654" cy="40599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Google Shape;81;p15">
            <a:extLst>
              <a:ext uri="{FF2B5EF4-FFF2-40B4-BE49-F238E27FC236}">
                <a16:creationId xmlns:a16="http://schemas.microsoft.com/office/drawing/2014/main" id="{C0D3BE34-B158-9F14-3502-139E97BCE8A0}"/>
              </a:ext>
            </a:extLst>
          </p:cNvPr>
          <p:cNvSpPr txBox="1">
            <a:spLocks noGrp="1"/>
          </p:cNvSpPr>
          <p:nvPr>
            <p:ph type="title"/>
          </p:nvPr>
        </p:nvSpPr>
        <p:spPr>
          <a:xfrm>
            <a:off x="457200" y="381000"/>
            <a:ext cx="8429105" cy="857400"/>
          </a:xfrm>
          <a:prstGeom prst="rect">
            <a:avLst/>
          </a:prstGeom>
        </p:spPr>
        <p:txBody>
          <a:bodyPr spcFirstLastPara="1" vert="horz" wrap="square" lIns="0" tIns="0" rIns="0" bIns="0" numCol="1" anchor="b" anchorCtr="0" compatLnSpc="1">
            <a:prstTxWarp prst="textNoShape">
              <a:avLst/>
            </a:prstTxWarp>
            <a:noAutofit/>
          </a:bodyPr>
          <a:lstStyle/>
          <a:p>
            <a:pPr algn="l">
              <a:spcBef>
                <a:spcPts val="0"/>
              </a:spcBef>
              <a:spcAft>
                <a:spcPts val="0"/>
              </a:spcAft>
            </a:pPr>
            <a:r>
              <a:rPr lang="en-GB" dirty="0"/>
              <a:t>What is a reproduceable experiment?</a:t>
            </a:r>
          </a:p>
        </p:txBody>
      </p:sp>
    </p:spTree>
    <p:extLst>
      <p:ext uri="{BB962C8B-B14F-4D97-AF65-F5344CB8AC3E}">
        <p14:creationId xmlns:p14="http://schemas.microsoft.com/office/powerpoint/2010/main" val="4128197476"/>
      </p:ext>
    </p:extLst>
  </p:cSld>
  <p:clrMapOvr>
    <a:masterClrMapping/>
  </p:clrMapOvr>
</p:sld>
</file>

<file path=ppt/theme/theme1.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Arial"/>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33719</TotalTime>
  <Words>2121</Words>
  <Application>Microsoft Macintosh PowerPoint</Application>
  <PresentationFormat>On-screen Show (4:3)</PresentationFormat>
  <Paragraphs>168</Paragraphs>
  <Slides>33</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33</vt:i4>
      </vt:variant>
    </vt:vector>
  </HeadingPairs>
  <TitlesOfParts>
    <vt:vector size="36" baseType="lpstr">
      <vt:lpstr>Arial</vt:lpstr>
      <vt:lpstr>Titillium Web</vt:lpstr>
      <vt:lpstr>1_Default Design</vt:lpstr>
      <vt:lpstr>  Introduction to Jupyter Notebooks with Microsoft Azure  Bogdan Mocanu bogdan_costel.mocanu@upb.ro   </vt:lpstr>
      <vt:lpstr>1. DATA SCIENCE  AN INTRODUCTION</vt:lpstr>
      <vt:lpstr>DATA SCIENCE TERMS</vt:lpstr>
      <vt:lpstr>DATA SCIENCE TERMS (cont.)</vt:lpstr>
      <vt:lpstr>DATA SCIENCE PROJECT</vt:lpstr>
      <vt:lpstr>2. Reproductible science</vt:lpstr>
      <vt:lpstr>WHY ?</vt:lpstr>
      <vt:lpstr>WHAT ?</vt:lpstr>
      <vt:lpstr>What is a reproduceable experiment?</vt:lpstr>
      <vt:lpstr>3. JUPYTER NOTEBOOKS</vt:lpstr>
      <vt:lpstr>Jupyter arhitecture</vt:lpstr>
      <vt:lpstr>JUPYTER NOTEBOOK</vt:lpstr>
      <vt:lpstr>INSTALING JUPYTER NOTEBOOK</vt:lpstr>
      <vt:lpstr>RUNNING JUPYTER NOTEBOOK</vt:lpstr>
      <vt:lpstr>JUPYTER NOTEBOOK</vt:lpstr>
      <vt:lpstr>ipynb FILE</vt:lpstr>
      <vt:lpstr>NOTEBOOK TERMS</vt:lpstr>
      <vt:lpstr>NOTEBOOK TERMS</vt:lpstr>
      <vt:lpstr>NOTEBOOK TERMS</vt:lpstr>
      <vt:lpstr>KERNELS</vt:lpstr>
      <vt:lpstr>CHOOSING A KERNEL</vt:lpstr>
      <vt:lpstr>CELLS</vt:lpstr>
      <vt:lpstr>CELLS (cont.)</vt:lpstr>
      <vt:lpstr>CELLS (cont.)</vt:lpstr>
      <vt:lpstr>KEYBOARD SHORTCUTS</vt:lpstr>
      <vt:lpstr>MARKDOWN</vt:lpstr>
      <vt:lpstr>4. DEMO. Jupyter Notebook with Microsoft Azure</vt:lpstr>
      <vt:lpstr>Microsoft Azure setup</vt:lpstr>
      <vt:lpstr>Create a VM in Microsoft Azure</vt:lpstr>
      <vt:lpstr>Install requirements for Jupyter with docker </vt:lpstr>
      <vt:lpstr>Install Jupyter in Docker</vt:lpstr>
      <vt:lpstr>Create inbound rule in the VM for port 8888</vt:lpstr>
      <vt:lpstr>Create inbound rule in the VM for port 8888 &amp; acces http://[publicIP]:8888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Curs  Introducere in BigData 2017-2018</dc:title>
  <dc:subject>Curs</dc:subject>
  <dc:creator>Florin POP</dc:creator>
  <cp:lastModifiedBy>Bogdan-Costel MOCANU (6646)</cp:lastModifiedBy>
  <cp:revision>292</cp:revision>
  <dcterms:created xsi:type="dcterms:W3CDTF">2015-10-07T05:09:56Z</dcterms:created>
  <dcterms:modified xsi:type="dcterms:W3CDTF">2023-11-14T00:30:32Z</dcterms:modified>
</cp:coreProperties>
</file>